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66" r:id="rId4"/>
    <p:sldId id="313" r:id="rId5"/>
    <p:sldId id="322" r:id="rId6"/>
    <p:sldId id="267" r:id="rId7"/>
    <p:sldId id="323" r:id="rId8"/>
    <p:sldId id="316" r:id="rId9"/>
    <p:sldId id="324" r:id="rId10"/>
    <p:sldId id="268" r:id="rId11"/>
    <p:sldId id="315" r:id="rId12"/>
    <p:sldId id="258" r:id="rId13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4" autoAdjust="0"/>
    <p:restoredTop sz="89485" autoAdjust="0"/>
  </p:normalViewPr>
  <p:slideViewPr>
    <p:cSldViewPr snapToGrid="0">
      <p:cViewPr varScale="1">
        <p:scale>
          <a:sx n="83" d="100"/>
          <a:sy n="83" d="100"/>
        </p:scale>
        <p:origin x="447" y="48"/>
      </p:cViewPr>
      <p:guideLst>
        <p:guide orient="horz" pos="219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png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C545784-4E83-4CD1-908D-AA75AE86C9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C9D213F-6C38-467C-A3AD-18BD1F966FB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fld id="{09C47665-6362-4EE8-A5A6-6A1095C1670C}" type="datetimeFigureOut">
              <a:rPr lang="zh-CN" altLang="en-US"/>
              <a:pPr/>
              <a:t>2022/2/28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356" name="幻灯片图像占位符 3">
            <a:extLst>
              <a:ext uri="{FF2B5EF4-FFF2-40B4-BE49-F238E27FC236}">
                <a16:creationId xmlns:a16="http://schemas.microsoft.com/office/drawing/2014/main" id="{34A9EA33-830C-483F-8D72-BFAD604338FB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7" name="备注占位符 4">
            <a:extLst>
              <a:ext uri="{FF2B5EF4-FFF2-40B4-BE49-F238E27FC236}">
                <a16:creationId xmlns:a16="http://schemas.microsoft.com/office/drawing/2014/main" id="{3A9EDFF8-93AC-40A1-B201-B2A9235B4452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A35D25-A545-42F0-B13C-BE00303915B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9F57FE-7EC3-4A74-849F-888D122428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293E922F-6778-4B39-BE72-03C550091A2A}" type="slidenum">
              <a:rPr lang="zh-CN" altLang="en-US"/>
              <a:pPr/>
              <a:t>‹#›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幻灯片图像占位符 1">
            <a:extLst>
              <a:ext uri="{FF2B5EF4-FFF2-40B4-BE49-F238E27FC236}">
                <a16:creationId xmlns:a16="http://schemas.microsoft.com/office/drawing/2014/main" id="{06E239F0-5A1D-44C2-ACAD-8D8C6A35CDC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02402" name="备注占位符 2">
            <a:extLst>
              <a:ext uri="{FF2B5EF4-FFF2-40B4-BE49-F238E27FC236}">
                <a16:creationId xmlns:a16="http://schemas.microsoft.com/office/drawing/2014/main" id="{422DF189-7862-4D4F-813C-1DE75653889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1296E7-EF93-42E9-BD65-03A00616D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/>
            <a:fld id="{E5C4F223-827E-4945-A9D7-341D36A10723}" type="slidenum">
              <a:rPr lang="zh-CN" altLang="en-US" sz="1200">
                <a:solidFill>
                  <a:srgbClr val="000000"/>
                </a:solidFill>
              </a:rPr>
              <a:pPr algn="r"/>
              <a:t>1</a:t>
            </a:fld>
            <a:endParaRPr lang="zh-CN" altLang="en-US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幻灯片图像占位符 1">
            <a:extLst>
              <a:ext uri="{FF2B5EF4-FFF2-40B4-BE49-F238E27FC236}">
                <a16:creationId xmlns:a16="http://schemas.microsoft.com/office/drawing/2014/main" id="{0C8C1877-578C-4F70-AF4E-0E8BA80E0B02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55650" name="备注占位符 2">
            <a:extLst>
              <a:ext uri="{FF2B5EF4-FFF2-40B4-BE49-F238E27FC236}">
                <a16:creationId xmlns:a16="http://schemas.microsoft.com/office/drawing/2014/main" id="{34A1BEB7-06BF-4E12-8C4A-A5B91A8EC7D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5651" name="灯片编号占位符 3">
            <a:extLst>
              <a:ext uri="{FF2B5EF4-FFF2-40B4-BE49-F238E27FC236}">
                <a16:creationId xmlns:a16="http://schemas.microsoft.com/office/drawing/2014/main" id="{399E4275-EE86-4AEF-A112-9CBB5669A4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26F68680-7098-4B32-9FC7-865A38BF0209}" type="slidenum">
              <a:rPr lang="zh-CN" altLang="en-US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幻灯片图像占位符 1">
            <a:extLst>
              <a:ext uri="{FF2B5EF4-FFF2-40B4-BE49-F238E27FC236}">
                <a16:creationId xmlns:a16="http://schemas.microsoft.com/office/drawing/2014/main" id="{24EB0473-C05B-48C7-9FF2-55AEF27314ED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5890" name="备注占位符 2">
            <a:extLst>
              <a:ext uri="{FF2B5EF4-FFF2-40B4-BE49-F238E27FC236}">
                <a16:creationId xmlns:a16="http://schemas.microsoft.com/office/drawing/2014/main" id="{DE26EA26-233F-40FE-8E0E-D9CB82F5647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5891" name="灯片编号占位符 3">
            <a:extLst>
              <a:ext uri="{FF2B5EF4-FFF2-40B4-BE49-F238E27FC236}">
                <a16:creationId xmlns:a16="http://schemas.microsoft.com/office/drawing/2014/main" id="{41063A17-0ED7-4D2A-920A-FAF1BF21CA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2A8E1E6-FA95-4060-91AC-4EA4950FF63C}" type="slidenum">
              <a:rPr lang="zh-CN" altLang="en-US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010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1" name="幻灯片图像占位符 1">
            <a:extLst>
              <a:ext uri="{FF2B5EF4-FFF2-40B4-BE49-F238E27FC236}">
                <a16:creationId xmlns:a16="http://schemas.microsoft.com/office/drawing/2014/main" id="{1FCB603D-82F7-4C47-8D32-3ACEBD4796D6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082" name="备注占位符 2">
            <a:extLst>
              <a:ext uri="{FF2B5EF4-FFF2-40B4-BE49-F238E27FC236}">
                <a16:creationId xmlns:a16="http://schemas.microsoft.com/office/drawing/2014/main" id="{82610319-A1F6-4D0C-BCA3-46473327AA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6D45CB-0D67-40F2-8A88-6EB7865556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/>
            <a:fld id="{E1EF7842-83EA-488D-8EA8-761FA9F18291}" type="slidenum">
              <a:rPr lang="zh-CN" altLang="en-US" sz="1200">
                <a:solidFill>
                  <a:srgbClr val="000000"/>
                </a:solidFill>
              </a:rPr>
              <a:pPr algn="r"/>
              <a:t>12</a:t>
            </a:fld>
            <a:endParaRPr lang="zh-CN" altLang="en-US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幻灯片图像占位符 1">
            <a:extLst>
              <a:ext uri="{FF2B5EF4-FFF2-40B4-BE49-F238E27FC236}">
                <a16:creationId xmlns:a16="http://schemas.microsoft.com/office/drawing/2014/main" id="{023EFF3D-485F-477C-927D-C78D63971676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04450" name="备注占位符 2">
            <a:extLst>
              <a:ext uri="{FF2B5EF4-FFF2-40B4-BE49-F238E27FC236}">
                <a16:creationId xmlns:a16="http://schemas.microsoft.com/office/drawing/2014/main" id="{F9E3E6FC-8ACB-4055-B3EA-0E8BD831EED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451" name="灯片编号占位符 3">
            <a:extLst>
              <a:ext uri="{FF2B5EF4-FFF2-40B4-BE49-F238E27FC236}">
                <a16:creationId xmlns:a16="http://schemas.microsoft.com/office/drawing/2014/main" id="{F953441E-AA01-4CB7-BAA8-0D4EBA6CE5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402F3FA-2E87-4A8C-A0D3-662D1A156972}" type="slidenum">
              <a:rPr lang="zh-CN"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>
            <a:extLst>
              <a:ext uri="{FF2B5EF4-FFF2-40B4-BE49-F238E27FC236}">
                <a16:creationId xmlns:a16="http://schemas.microsoft.com/office/drawing/2014/main" id="{005BF427-9CF7-42F7-B8EB-A718249642A4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06498" name="备注占位符 2">
            <a:extLst>
              <a:ext uri="{FF2B5EF4-FFF2-40B4-BE49-F238E27FC236}">
                <a16:creationId xmlns:a16="http://schemas.microsoft.com/office/drawing/2014/main" id="{70F9E869-B65A-4C79-9DD2-04D26E7C03D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6499" name="灯片编号占位符 3">
            <a:extLst>
              <a:ext uri="{FF2B5EF4-FFF2-40B4-BE49-F238E27FC236}">
                <a16:creationId xmlns:a16="http://schemas.microsoft.com/office/drawing/2014/main" id="{30C2FBE6-0062-4D3E-B2A8-596F71AB54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C4BE9FF1-027F-4408-AA3D-C673EA7F49B8}" type="slidenum">
              <a:rPr lang="zh-CN" altLang="en-US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幻灯片图像占位符 1">
            <a:extLst>
              <a:ext uri="{FF2B5EF4-FFF2-40B4-BE49-F238E27FC236}">
                <a16:creationId xmlns:a16="http://schemas.microsoft.com/office/drawing/2014/main" id="{218ED5D0-4DEB-4352-979E-D5AB2ECB9A22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08546" name="备注占位符 2">
            <a:extLst>
              <a:ext uri="{FF2B5EF4-FFF2-40B4-BE49-F238E27FC236}">
                <a16:creationId xmlns:a16="http://schemas.microsoft.com/office/drawing/2014/main" id="{E06E72DD-E783-489B-AB1B-DF07EEA13F1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基于</a:t>
            </a:r>
            <a:r>
              <a:rPr lang="en-US" altLang="zh-CN" dirty="0"/>
              <a:t>OSASK</a:t>
            </a:r>
            <a:r>
              <a:rPr lang="zh-CN" altLang="en-US" dirty="0"/>
              <a:t>开源</a:t>
            </a:r>
            <a:r>
              <a:rPr lang="en-US" altLang="zh-CN" dirty="0"/>
              <a:t>32</a:t>
            </a:r>
            <a:r>
              <a:rPr lang="zh-CN" altLang="en-US" dirty="0"/>
              <a:t>位微型操作系统，从零开始开发，而非基于</a:t>
            </a:r>
            <a:r>
              <a:rPr lang="en-US" altLang="zh-CN" dirty="0"/>
              <a:t>Linux</a:t>
            </a:r>
            <a:r>
              <a:rPr lang="zh-CN" altLang="en-US" dirty="0"/>
              <a:t>内核。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一个简单的操作系统，从按下电源键后加电启动，程序装载，对计算机的软硬件、程序和数据进行管理和调度，包括进程管理、存储管理、设备管理、文件管理、作业管理等。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在这里打算对这些功能进行具体的、可操作性的实现。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程序加载后，首先进行内存写入，显示开机画面、字符等，并初始化全局描述符表、中断描述符表。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设置定时器，定时器对于操作系统非常重要，它的原理是每隔一段时间就向</a:t>
            </a:r>
            <a:r>
              <a:rPr lang="en-US" altLang="zh-CN" dirty="0"/>
              <a:t>CPU</a:t>
            </a:r>
            <a:r>
              <a:rPr lang="zh-CN" altLang="en-US" dirty="0"/>
              <a:t>发送一个中断信号，</a:t>
            </a:r>
            <a:r>
              <a:rPr lang="en-US" altLang="zh-CN" dirty="0"/>
              <a:t>CPU</a:t>
            </a:r>
            <a:r>
              <a:rPr lang="zh-CN" altLang="en-US" dirty="0"/>
              <a:t>利用定时器来记录程序运行的时间（例如 有多少次定时器中断次数）。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以及中断处理，例如接受键盘和鼠标的响应。内存管理（容量检查、分配和释放），鼠标显示和控制（比如在实际的电脑操作中，鼠标超出画面 将自动隐藏）。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接下来是开启后的系统窗口显示、分辨率调整、键盘输入和响应等。多任务（也就是多个应用程序同时运行）时的切换、优先级等。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命令行窗口的输入输出、命令执行。查找目录命令的执行等。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dirty="0"/>
              <a:t>Fat</a:t>
            </a:r>
            <a:r>
              <a:rPr lang="zh-CN" altLang="en-US" dirty="0"/>
              <a:t>是文件分配表，按照</a:t>
            </a:r>
            <a:r>
              <a:rPr lang="en-US" altLang="zh-CN" dirty="0"/>
              <a:t>windows</a:t>
            </a:r>
            <a:r>
              <a:rPr lang="zh-CN" altLang="en-US" dirty="0"/>
              <a:t>管理磁盘的办法，保存大于</a:t>
            </a:r>
            <a:r>
              <a:rPr lang="en-US" altLang="zh-CN" dirty="0"/>
              <a:t>512</a:t>
            </a:r>
            <a:r>
              <a:rPr lang="zh-CN" altLang="en-US" dirty="0"/>
              <a:t>字节的文件时，有时候并不是存入连续的扇区中，这种情况称为</a:t>
            </a:r>
            <a:r>
              <a:rPr lang="en-US" altLang="zh-CN" dirty="0"/>
              <a:t>|</a:t>
            </a:r>
            <a:r>
              <a:rPr lang="zh-CN" altLang="en-US" dirty="0"/>
              <a:t>磁盘碎片</a:t>
            </a:r>
            <a:r>
              <a:rPr lang="en-US" altLang="zh-CN" dirty="0"/>
              <a:t>|</a:t>
            </a:r>
            <a:r>
              <a:rPr lang="zh-CN" altLang="en-US" dirty="0"/>
              <a:t>，因此需要文件分配表记录文件在磁盘中的存放位置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系统调用</a:t>
            </a:r>
            <a:r>
              <a:rPr lang="en-US" altLang="zh-CN" dirty="0"/>
              <a:t>API</a:t>
            </a:r>
            <a:r>
              <a:rPr lang="zh-CN" altLang="en-US" dirty="0"/>
              <a:t>，由应用程序对操作系统的功能调用，实现程序的运行、终止、整理和自由命名等。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操作系统保护：常见的操作系统会设置保护模式，以避免 例如恶意软件 擅自删除重要文件，使任务运行产生异常，操作系统死机等，本质上是应用程序擅自访问了本该由操作系统管理的内存空间。因此需要为应用程序分配专用的内存空间。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异常支持：当应用程序试图破坏操作系统时，或者试图违背操作系统的设置时，应自动产生中断，强制中断应用程序。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异常诊断：在没有运行程序前进行可能的错误检查。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文件操作、文字显示、文本阅览等。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应用程序的窗口显示、图形处理（例如实现简单的划线、画矩形功能），窗口操作（如切换、移动、关闭、输入）等。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最后是对一些标准函数的支持。大部分情况下，操作系统本身会提供一些标准库函数（例如</a:t>
            </a:r>
            <a:r>
              <a:rPr lang="en-US" altLang="zh-CN" dirty="0" err="1"/>
              <a:t>printf</a:t>
            </a:r>
            <a:r>
              <a:rPr lang="zh-CN" altLang="en-US" dirty="0"/>
              <a:t>、</a:t>
            </a:r>
            <a:r>
              <a:rPr lang="en-US" altLang="zh-CN" dirty="0" err="1"/>
              <a:t>putchar</a:t>
            </a:r>
            <a:r>
              <a:rPr lang="zh-CN" altLang="en-US" dirty="0"/>
              <a:t>等），如果一个应用程序调用了标准函数，就可以执行相应的函数功能。</a:t>
            </a:r>
          </a:p>
        </p:txBody>
      </p:sp>
      <p:sp>
        <p:nvSpPr>
          <p:cNvPr id="108547" name="灯片编号占位符 3">
            <a:extLst>
              <a:ext uri="{FF2B5EF4-FFF2-40B4-BE49-F238E27FC236}">
                <a16:creationId xmlns:a16="http://schemas.microsoft.com/office/drawing/2014/main" id="{D4D46060-A4AF-4BB8-B247-7060A0BED9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F02A787-45A8-4A05-9824-66F9C1A3DA2D}" type="slidenum">
              <a:rPr lang="zh-CN" altLang="en-US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653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幻灯片图像占位符 1">
            <a:extLst>
              <a:ext uri="{FF2B5EF4-FFF2-40B4-BE49-F238E27FC236}">
                <a16:creationId xmlns:a16="http://schemas.microsoft.com/office/drawing/2014/main" id="{218ED5D0-4DEB-4352-979E-D5AB2ECB9A22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08546" name="备注占位符 2">
            <a:extLst>
              <a:ext uri="{FF2B5EF4-FFF2-40B4-BE49-F238E27FC236}">
                <a16:creationId xmlns:a16="http://schemas.microsoft.com/office/drawing/2014/main" id="{E06E72DD-E783-489B-AB1B-DF07EEA13F1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基于</a:t>
            </a:r>
            <a:r>
              <a:rPr lang="en-US" altLang="zh-CN" dirty="0"/>
              <a:t>OSASK</a:t>
            </a:r>
            <a:r>
              <a:rPr lang="zh-CN" altLang="en-US" dirty="0"/>
              <a:t>开源</a:t>
            </a:r>
            <a:r>
              <a:rPr lang="en-US" altLang="zh-CN" dirty="0"/>
              <a:t>32</a:t>
            </a:r>
            <a:r>
              <a:rPr lang="zh-CN" altLang="en-US" dirty="0"/>
              <a:t>位微型操作系统，从零开始开发，而非基于</a:t>
            </a:r>
            <a:r>
              <a:rPr lang="en-US" altLang="zh-CN" dirty="0"/>
              <a:t>Linux</a:t>
            </a:r>
            <a:r>
              <a:rPr lang="zh-CN" altLang="en-US" dirty="0"/>
              <a:t>内核。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一个简单的操作系统，从按下电源键后加电启动，程序装载，对计算机的软硬件、程序和数据进行管理和调度，包括进程管理、存储管理、设备管理、文件管理、作业管理等。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在这里打算对这些功能进行具体的、可操作性的实现。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程序加载后，首先进行内存写入，显示开机画面、字符等，并初始化全局描述符表、中断描述符表。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设置定时器，定时器对于操作系统非常重要，它的原理是每隔一段时间就向</a:t>
            </a:r>
            <a:r>
              <a:rPr lang="en-US" altLang="zh-CN" dirty="0"/>
              <a:t>CPU</a:t>
            </a:r>
            <a:r>
              <a:rPr lang="zh-CN" altLang="en-US" dirty="0"/>
              <a:t>发送一个中断信号，</a:t>
            </a:r>
            <a:r>
              <a:rPr lang="en-US" altLang="zh-CN" dirty="0"/>
              <a:t>CPU</a:t>
            </a:r>
            <a:r>
              <a:rPr lang="zh-CN" altLang="en-US" dirty="0"/>
              <a:t>利用定时器来记录程序运行的时间（例如 有多少次定时器中断次数）。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以及中断处理，例如接受键盘和鼠标的响应。内存管理（容量检查、分配和释放），鼠标显示和控制（比如在实际的电脑操作中，鼠标超出画面 将自动隐藏）。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接下来是开启后的系统窗口显示、分辨率调整、键盘输入和响应等。多任务（也就是多个应用程序同时运行）时的切换、优先级等。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命令行窗口的输入输出、命令执行。查找目录命令的执行等。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dirty="0"/>
              <a:t>Fat</a:t>
            </a:r>
            <a:r>
              <a:rPr lang="zh-CN" altLang="en-US" dirty="0"/>
              <a:t>是文件分配表，按照</a:t>
            </a:r>
            <a:r>
              <a:rPr lang="en-US" altLang="zh-CN" dirty="0"/>
              <a:t>windows</a:t>
            </a:r>
            <a:r>
              <a:rPr lang="zh-CN" altLang="en-US" dirty="0"/>
              <a:t>管理磁盘的办法，保存大于</a:t>
            </a:r>
            <a:r>
              <a:rPr lang="en-US" altLang="zh-CN" dirty="0"/>
              <a:t>512</a:t>
            </a:r>
            <a:r>
              <a:rPr lang="zh-CN" altLang="en-US" dirty="0"/>
              <a:t>字节的文件时，有时候并不是存入连续的扇区中，这种情况称为</a:t>
            </a:r>
            <a:r>
              <a:rPr lang="en-US" altLang="zh-CN" dirty="0"/>
              <a:t>|</a:t>
            </a:r>
            <a:r>
              <a:rPr lang="zh-CN" altLang="en-US" dirty="0"/>
              <a:t>磁盘碎片</a:t>
            </a:r>
            <a:r>
              <a:rPr lang="en-US" altLang="zh-CN" dirty="0"/>
              <a:t>|</a:t>
            </a:r>
            <a:r>
              <a:rPr lang="zh-CN" altLang="en-US" dirty="0"/>
              <a:t>，因此需要文件分配表记录文件在磁盘中的存放位置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系统调用</a:t>
            </a:r>
            <a:r>
              <a:rPr lang="en-US" altLang="zh-CN" dirty="0"/>
              <a:t>API</a:t>
            </a:r>
            <a:r>
              <a:rPr lang="zh-CN" altLang="en-US" dirty="0"/>
              <a:t>，由应用程序对操作系统的功能调用，实现程序的运行、终止、整理和自由命名等。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操作系统保护：常见的操作系统会设置保护模式，以避免 例如恶意软件 擅自删除重要文件，使任务运行产生异常，操作系统死机等，本质上是应用程序擅自访问了本该由操作系统管理的内存空间。因此需要为应用程序分配专用的内存空间。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异常支持：当应用程序试图破坏操作系统时，或者试图违背操作系统的设置时，应自动产生中断，强制中断应用程序。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异常诊断：在没有运行程序前进行可能的错误检查。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文件操作、文字显示、文本阅览等。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应用程序的窗口显示、图形处理（例如实现简单的划线、画矩形功能），窗口操作（如切换、移动、关闭、输入）等。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最后是对一些标准函数的支持。大部分情况下，操作系统本身会提供一些标准库函数（例如</a:t>
            </a:r>
            <a:r>
              <a:rPr lang="en-US" altLang="zh-CN" dirty="0" err="1"/>
              <a:t>printf</a:t>
            </a:r>
            <a:r>
              <a:rPr lang="zh-CN" altLang="en-US" dirty="0"/>
              <a:t>、</a:t>
            </a:r>
            <a:r>
              <a:rPr lang="en-US" altLang="zh-CN" dirty="0" err="1"/>
              <a:t>putchar</a:t>
            </a:r>
            <a:r>
              <a:rPr lang="zh-CN" altLang="en-US" dirty="0"/>
              <a:t>等），如果一个应用程序调用了标准函数，就可以执行相应的函数功能。</a:t>
            </a:r>
          </a:p>
        </p:txBody>
      </p:sp>
      <p:sp>
        <p:nvSpPr>
          <p:cNvPr id="108547" name="灯片编号占位符 3">
            <a:extLst>
              <a:ext uri="{FF2B5EF4-FFF2-40B4-BE49-F238E27FC236}">
                <a16:creationId xmlns:a16="http://schemas.microsoft.com/office/drawing/2014/main" id="{D4D46060-A4AF-4BB8-B247-7060A0BED9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F02A787-45A8-4A05-9824-66F9C1A3DA2D}" type="slidenum">
              <a:rPr lang="zh-CN" altLang="en-US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55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幻灯片图像占位符 1">
            <a:extLst>
              <a:ext uri="{FF2B5EF4-FFF2-40B4-BE49-F238E27FC236}">
                <a16:creationId xmlns:a16="http://schemas.microsoft.com/office/drawing/2014/main" id="{42C2ED50-DF4B-449C-AA99-2FB1FDC0AAE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12642" name="备注占位符 2">
            <a:extLst>
              <a:ext uri="{FF2B5EF4-FFF2-40B4-BE49-F238E27FC236}">
                <a16:creationId xmlns:a16="http://schemas.microsoft.com/office/drawing/2014/main" id="{8013A6CA-0298-45F5-873A-7C17908BA6F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2643" name="灯片编号占位符 3">
            <a:extLst>
              <a:ext uri="{FF2B5EF4-FFF2-40B4-BE49-F238E27FC236}">
                <a16:creationId xmlns:a16="http://schemas.microsoft.com/office/drawing/2014/main" id="{D1F8E630-92F5-436C-A31F-C29FF9381F2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45FD27A9-D269-468A-8F60-508D7F85400E}" type="slidenum">
              <a:rPr lang="zh-CN" altLang="en-US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2829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539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4628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image" Target="../media/image27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10">
            <a:extLst>
              <a:ext uri="{FF2B5EF4-FFF2-40B4-BE49-F238E27FC236}">
                <a16:creationId xmlns:a16="http://schemas.microsoft.com/office/drawing/2014/main" id="{2EEFEB55-1F99-4E4B-BCAA-E802B75497B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63"/>
          <a:stretch>
            <a:fillRect/>
          </a:stretch>
        </p:blipFill>
        <p:spPr bwMode="auto">
          <a:xfrm>
            <a:off x="7191375" y="133350"/>
            <a:ext cx="5027613" cy="653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309455E-1512-4363-93D4-99EF0C06409D}"/>
              </a:ext>
            </a:extLst>
          </p:cNvPr>
          <p:cNvSpPr/>
          <p:nvPr userDrawn="1"/>
        </p:nvSpPr>
        <p:spPr>
          <a:xfrm>
            <a:off x="0" y="1484313"/>
            <a:ext cx="2930525" cy="43640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DDB6ECA-FE57-4E4F-98DB-559DA4DEA74B}"/>
              </a:ext>
            </a:extLst>
          </p:cNvPr>
          <p:cNvSpPr/>
          <p:nvPr userDrawn="1"/>
        </p:nvSpPr>
        <p:spPr>
          <a:xfrm>
            <a:off x="11525250" y="1484313"/>
            <a:ext cx="666750" cy="43640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46D185E-F81B-4329-AA5F-A079E5B665BD}"/>
              </a:ext>
            </a:extLst>
          </p:cNvPr>
          <p:cNvSpPr/>
          <p:nvPr userDrawn="1"/>
        </p:nvSpPr>
        <p:spPr>
          <a:xfrm>
            <a:off x="2927350" y="1484313"/>
            <a:ext cx="377825" cy="43640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E5F10F6-2E25-4D96-ADC1-F7FD660AFCE1}"/>
              </a:ext>
            </a:extLst>
          </p:cNvPr>
          <p:cNvSpPr/>
          <p:nvPr userDrawn="1"/>
        </p:nvSpPr>
        <p:spPr>
          <a:xfrm>
            <a:off x="11122025" y="1484313"/>
            <a:ext cx="403225" cy="43640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7A77D2-9D64-4F07-9468-81A21057A660}"/>
              </a:ext>
            </a:extLst>
          </p:cNvPr>
          <p:cNvSpPr txBox="1"/>
          <p:nvPr/>
        </p:nvSpPr>
        <p:spPr>
          <a:xfrm rot="16200000">
            <a:off x="10462784" y="3524086"/>
            <a:ext cx="3170093" cy="261610"/>
          </a:xfrm>
          <a:prstGeom prst="rect">
            <a:avLst/>
          </a:prstGeom>
          <a:noFill/>
        </p:spPr>
        <p:txBody>
          <a:bodyPr/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fontAlgn="auto"/>
            <a:r>
              <a:rPr lang="en-US" altLang="zh-CN" noProof="1">
                <a:solidFill>
                  <a:schemeClr val="bg1">
                    <a:alpha val="5000"/>
                  </a:schemeClr>
                </a:solidFill>
                <a:ea typeface="+mn-ea"/>
              </a:rPr>
              <a:t>BEIJING INSTITUTE OF TECHNOLOGY</a:t>
            </a:r>
            <a:endParaRPr lang="en-US" altLang="zh-CN" noProof="1">
              <a:solidFill>
                <a:schemeClr val="bg1">
                  <a:alpha val="5000"/>
                </a:schemeClr>
              </a:solidFill>
            </a:endParaRPr>
          </a:p>
        </p:txBody>
      </p:sp>
      <p:pic>
        <p:nvPicPr>
          <p:cNvPr id="12" name="图片 40">
            <a:extLst>
              <a:ext uri="{FF2B5EF4-FFF2-40B4-BE49-F238E27FC236}">
                <a16:creationId xmlns:a16="http://schemas.microsoft.com/office/drawing/2014/main" id="{037721DA-F0CD-4421-9D1A-4E122573FC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515938"/>
            <a:ext cx="229552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930F66E-DEE1-45DB-B401-813BFE05B942}"/>
              </a:ext>
            </a:extLst>
          </p:cNvPr>
          <p:cNvCxnSpPr/>
          <p:nvPr userDrawn="1"/>
        </p:nvCxnSpPr>
        <p:spPr>
          <a:xfrm>
            <a:off x="2927350" y="1355725"/>
            <a:ext cx="0" cy="458946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7FD5B13-6752-4948-9473-50092552CF39}"/>
              </a:ext>
            </a:extLst>
          </p:cNvPr>
          <p:cNvCxnSpPr/>
          <p:nvPr userDrawn="1"/>
        </p:nvCxnSpPr>
        <p:spPr>
          <a:xfrm>
            <a:off x="11522075" y="1400175"/>
            <a:ext cx="0" cy="45450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824D522-9865-4A67-A2AA-CE99A57D4F2A}"/>
              </a:ext>
            </a:extLst>
          </p:cNvPr>
          <p:cNvGrpSpPr/>
          <p:nvPr/>
        </p:nvGrpSpPr>
        <p:grpSpPr>
          <a:xfrm>
            <a:off x="611819" y="2031917"/>
            <a:ext cx="1732861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47C9CA0D-5EF0-482A-9EAA-B996F1D6841A}"/>
                </a:ext>
              </a:extLst>
            </p:cNvPr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B2695D24-DC00-45B6-B5EC-C035E695B5A5}"/>
                  </a:ext>
                </a:extLst>
              </p:cNvPr>
              <p:cNvSpPr/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35" name="Freeform 6">
                <a:extLst>
                  <a:ext uri="{FF2B5EF4-FFF2-40B4-BE49-F238E27FC236}">
                    <a16:creationId xmlns:a16="http://schemas.microsoft.com/office/drawing/2014/main" id="{FDBB6D7E-568F-4703-831A-B55D8B3A6190}"/>
                  </a:ext>
                </a:extLst>
              </p:cNvPr>
              <p:cNvSpPr/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766B122E-0085-42DA-B65F-2835B2B7A381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41" name="Freeform 7">
                  <a:extLst>
                    <a:ext uri="{FF2B5EF4-FFF2-40B4-BE49-F238E27FC236}">
                      <a16:creationId xmlns:a16="http://schemas.microsoft.com/office/drawing/2014/main" id="{8887DD70-62D7-4E95-9015-A240F58575E8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42" name="Freeform 8">
                  <a:extLst>
                    <a:ext uri="{FF2B5EF4-FFF2-40B4-BE49-F238E27FC236}">
                      <a16:creationId xmlns:a16="http://schemas.microsoft.com/office/drawing/2014/main" id="{2E5DD528-93E6-4DCE-B62F-962FEEF356EB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64AB397A-7C43-4790-9DB2-B716355AEC8E}"/>
                  </a:ext>
                </a:extLst>
              </p:cNvPr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8" name="Freeform 15">
                  <a:extLst>
                    <a:ext uri="{FF2B5EF4-FFF2-40B4-BE49-F238E27FC236}">
                      <a16:creationId xmlns:a16="http://schemas.microsoft.com/office/drawing/2014/main" id="{B2FC0D16-6EEC-4ACF-9118-D0AF3186649F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9" name="Freeform 16">
                  <a:extLst>
                    <a:ext uri="{FF2B5EF4-FFF2-40B4-BE49-F238E27FC236}">
                      <a16:creationId xmlns:a16="http://schemas.microsoft.com/office/drawing/2014/main" id="{57C8F329-55EB-4340-AC0C-339C1D4C760B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40" name="Freeform 17">
                  <a:extLst>
                    <a:ext uri="{FF2B5EF4-FFF2-40B4-BE49-F238E27FC236}">
                      <a16:creationId xmlns:a16="http://schemas.microsoft.com/office/drawing/2014/main" id="{B33B8C8C-A750-410F-A4F3-C18762AA90DB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4557BAB7-BF21-41FE-B1D2-917A9DAFF204}"/>
                </a:ext>
              </a:extLst>
            </p:cNvPr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D29BB89F-69DD-4D77-910F-C7253E7947FD}"/>
                  </a:ext>
                </a:extLst>
              </p:cNvPr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2" name="Freeform 9">
                  <a:extLst>
                    <a:ext uri="{FF2B5EF4-FFF2-40B4-BE49-F238E27FC236}">
                      <a16:creationId xmlns:a16="http://schemas.microsoft.com/office/drawing/2014/main" id="{6632842D-49A8-49EC-A99B-F7B0B122B7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0">
                  <a:extLst>
                    <a:ext uri="{FF2B5EF4-FFF2-40B4-BE49-F238E27FC236}">
                      <a16:creationId xmlns:a16="http://schemas.microsoft.com/office/drawing/2014/main" id="{8B88DAC4-D1E3-4BD3-ACCC-5B0BC460A1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2823B677-B7F2-4746-A5E7-1EE5FFC34311}"/>
                  </a:ext>
                </a:extLst>
              </p:cNvPr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30" name="Freeform 13">
                  <a:extLst>
                    <a:ext uri="{FF2B5EF4-FFF2-40B4-BE49-F238E27FC236}">
                      <a16:creationId xmlns:a16="http://schemas.microsoft.com/office/drawing/2014/main" id="{10B1FA7D-D623-4A7D-8207-DA237A0EE3E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14">
                  <a:extLst>
                    <a:ext uri="{FF2B5EF4-FFF2-40B4-BE49-F238E27FC236}">
                      <a16:creationId xmlns:a16="http://schemas.microsoft.com/office/drawing/2014/main" id="{122B1F60-94DF-4956-A7F2-15AF28C15D1E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2A0481BE-BFF1-4E3A-A851-FB69A2532F82}"/>
                  </a:ext>
                </a:extLst>
              </p:cNvPr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9A86A5E8-9D2C-4D7C-8703-8721B6285AF7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205ED865-E38A-4A5E-B94E-3E06A6B6B94C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A1F256D5-0245-4676-9A8C-FF6B3CFBE830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499F3B5-6AF6-4C0D-BF8E-E0A0227BC3C9}"/>
                  </a:ext>
                </a:extLst>
              </p:cNvPr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5" name="Freeform 11">
                  <a:extLst>
                    <a:ext uri="{FF2B5EF4-FFF2-40B4-BE49-F238E27FC236}">
                      <a16:creationId xmlns:a16="http://schemas.microsoft.com/office/drawing/2014/main" id="{5E08DF10-10AC-4C0C-88E8-1FBBB561EA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2">
                  <a:extLst>
                    <a:ext uri="{FF2B5EF4-FFF2-40B4-BE49-F238E27FC236}">
                      <a16:creationId xmlns:a16="http://schemas.microsoft.com/office/drawing/2014/main" id="{E867A55D-6546-43A4-985A-A4E12DE35BD1}"/>
                    </a:ext>
                  </a:extLst>
                </p:cNvPr>
                <p:cNvSpPr/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49208" y="3871615"/>
            <a:ext cx="7287114" cy="781876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noProof="1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49208" y="5438453"/>
            <a:ext cx="7287114" cy="41033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3549208" y="4908366"/>
            <a:ext cx="7287114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3549208" y="1484311"/>
            <a:ext cx="7287114" cy="23868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noProof="1"/>
              <a:t>单击此处</a:t>
            </a:r>
            <a:endParaRPr lang="en-US" altLang="zh-CN" noProof="1"/>
          </a:p>
          <a:p>
            <a:pPr lvl="0"/>
            <a:r>
              <a:rPr lang="zh-CN" altLang="en-US" noProof="1"/>
              <a:t>输入大标题</a:t>
            </a:r>
          </a:p>
        </p:txBody>
      </p:sp>
      <p:sp>
        <p:nvSpPr>
          <p:cNvPr id="43" name="日期占位符 1">
            <a:extLst>
              <a:ext uri="{FF2B5EF4-FFF2-40B4-BE49-F238E27FC236}">
                <a16:creationId xmlns:a16="http://schemas.microsoft.com/office/drawing/2014/main" id="{C2C38F28-E0D7-4B43-94AA-0E304CE7795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44" name="页脚占位符 3">
            <a:extLst>
              <a:ext uri="{FF2B5EF4-FFF2-40B4-BE49-F238E27FC236}">
                <a16:creationId xmlns:a16="http://schemas.microsoft.com/office/drawing/2014/main" id="{521F8BD9-A374-4BD2-B29D-D73FC91E59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5" name="灯片编号占位符 4">
            <a:extLst>
              <a:ext uri="{FF2B5EF4-FFF2-40B4-BE49-F238E27FC236}">
                <a16:creationId xmlns:a16="http://schemas.microsoft.com/office/drawing/2014/main" id="{C38D9A89-EDC6-4F01-9050-70D6131AEA5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836E645E-4C6B-4829-9056-C52910BD012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96091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8">
            <a:extLst>
              <a:ext uri="{FF2B5EF4-FFF2-40B4-BE49-F238E27FC236}">
                <a16:creationId xmlns:a16="http://schemas.microsoft.com/office/drawing/2014/main" id="{EC5C695D-C965-44D7-8555-616E125553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0"/>
            <a:ext cx="8337551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F3DD67C-F555-4FDF-8628-9D781769D016}"/>
              </a:ext>
            </a:extLst>
          </p:cNvPr>
          <p:cNvSpPr/>
          <p:nvPr userDrawn="1"/>
        </p:nvSpPr>
        <p:spPr>
          <a:xfrm>
            <a:off x="-11113" y="0"/>
            <a:ext cx="1220311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8A2BFF0-3A54-48C0-B09D-6359F6C4D0EC}"/>
              </a:ext>
            </a:extLst>
          </p:cNvPr>
          <p:cNvGrpSpPr/>
          <p:nvPr/>
        </p:nvGrpSpPr>
        <p:grpSpPr>
          <a:xfrm>
            <a:off x="7382858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90C85FF-C855-4B99-A106-243B29407E94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803407F-EAF9-48C0-904B-1F8E451BED9F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5EEC9D6D-7FF5-46D2-9BE0-3EF5DB3D6C24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84604C0A-A365-4366-904C-075D21C5E6CF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6" name="Freeform 7">
                  <a:extLst>
                    <a:ext uri="{FF2B5EF4-FFF2-40B4-BE49-F238E27FC236}">
                      <a16:creationId xmlns:a16="http://schemas.microsoft.com/office/drawing/2014/main" id="{00ACE281-FF71-4CE6-964F-C832D2B00D13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8">
                  <a:extLst>
                    <a:ext uri="{FF2B5EF4-FFF2-40B4-BE49-F238E27FC236}">
                      <a16:creationId xmlns:a16="http://schemas.microsoft.com/office/drawing/2014/main" id="{D9D12B5A-C5AB-4198-ADAF-E74264270531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FA899D07-FE68-4189-9538-8117F0DD15A7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3" name="Freeform 15">
                  <a:extLst>
                    <a:ext uri="{FF2B5EF4-FFF2-40B4-BE49-F238E27FC236}">
                      <a16:creationId xmlns:a16="http://schemas.microsoft.com/office/drawing/2014/main" id="{AA958DC5-EE2D-47FB-AF85-51DB491BEBF1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6">
                  <a:extLst>
                    <a:ext uri="{FF2B5EF4-FFF2-40B4-BE49-F238E27FC236}">
                      <a16:creationId xmlns:a16="http://schemas.microsoft.com/office/drawing/2014/main" id="{B7FCBD47-C65B-408E-9CA5-10929FCDDB8D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7">
                  <a:extLst>
                    <a:ext uri="{FF2B5EF4-FFF2-40B4-BE49-F238E27FC236}">
                      <a16:creationId xmlns:a16="http://schemas.microsoft.com/office/drawing/2014/main" id="{42B78FCC-C73A-43F9-AAC8-FCA594A835D2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30842AA-7567-447D-8D84-18D77340123E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A29C1FA1-ED22-4CB2-8439-B3132B829DA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7" name="Freeform 9">
                  <a:extLst>
                    <a:ext uri="{FF2B5EF4-FFF2-40B4-BE49-F238E27FC236}">
                      <a16:creationId xmlns:a16="http://schemas.microsoft.com/office/drawing/2014/main" id="{75DC090E-F736-43EB-BDB2-2D6574FB1F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10">
                  <a:extLst>
                    <a:ext uri="{FF2B5EF4-FFF2-40B4-BE49-F238E27FC236}">
                      <a16:creationId xmlns:a16="http://schemas.microsoft.com/office/drawing/2014/main" id="{0AE58565-FE6A-479E-850F-F72F3648A8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6B3BB7E-9446-46F5-85DC-E99315E0A4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5" name="Freeform 13">
                  <a:extLst>
                    <a:ext uri="{FF2B5EF4-FFF2-40B4-BE49-F238E27FC236}">
                      <a16:creationId xmlns:a16="http://schemas.microsoft.com/office/drawing/2014/main" id="{83A02C13-3416-450E-88EF-699795DE464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6" name="Freeform 14">
                  <a:extLst>
                    <a:ext uri="{FF2B5EF4-FFF2-40B4-BE49-F238E27FC236}">
                      <a16:creationId xmlns:a16="http://schemas.microsoft.com/office/drawing/2014/main" id="{49E1A498-980B-4214-81BA-468F2EB43FE6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FCF1589E-8CB6-46E6-A582-77C22018A69D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2" name="Freeform 18">
                  <a:extLst>
                    <a:ext uri="{FF2B5EF4-FFF2-40B4-BE49-F238E27FC236}">
                      <a16:creationId xmlns:a16="http://schemas.microsoft.com/office/drawing/2014/main" id="{8528C42D-2D3E-422A-B53F-CE55A42B5479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3" name="Freeform 19">
                  <a:extLst>
                    <a:ext uri="{FF2B5EF4-FFF2-40B4-BE49-F238E27FC236}">
                      <a16:creationId xmlns:a16="http://schemas.microsoft.com/office/drawing/2014/main" id="{79319498-041A-400B-8DF4-DC8830A5BA13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4" name="Freeform 20">
                  <a:extLst>
                    <a:ext uri="{FF2B5EF4-FFF2-40B4-BE49-F238E27FC236}">
                      <a16:creationId xmlns:a16="http://schemas.microsoft.com/office/drawing/2014/main" id="{B1FC7E72-83A8-4AE8-BAA9-BF1C1E57BA94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0" name="Freeform 11">
                <a:extLst>
                  <a:ext uri="{FF2B5EF4-FFF2-40B4-BE49-F238E27FC236}">
                    <a16:creationId xmlns:a16="http://schemas.microsoft.com/office/drawing/2014/main" id="{E621F399-559C-4BF7-AF2C-B4092F43B1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1" name="Freeform 12">
                <a:extLst>
                  <a:ext uri="{FF2B5EF4-FFF2-40B4-BE49-F238E27FC236}">
                    <a16:creationId xmlns:a16="http://schemas.microsoft.com/office/drawing/2014/main" id="{2CAE15C9-5A78-4FE7-BB6D-6D0E95EDFC6D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pic>
        <p:nvPicPr>
          <p:cNvPr id="28" name="图片 39">
            <a:extLst>
              <a:ext uri="{FF2B5EF4-FFF2-40B4-BE49-F238E27FC236}">
                <a16:creationId xmlns:a16="http://schemas.microsoft.com/office/drawing/2014/main" id="{50CD678D-95FD-4D2C-A9C2-DA9A0B803E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50" y="501650"/>
            <a:ext cx="2201863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日期占位符 1">
            <a:extLst>
              <a:ext uri="{FF2B5EF4-FFF2-40B4-BE49-F238E27FC236}">
                <a16:creationId xmlns:a16="http://schemas.microsoft.com/office/drawing/2014/main" id="{89261E66-A960-49AF-B89B-6CFCC032F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0" name="页脚占位符 2">
            <a:extLst>
              <a:ext uri="{FF2B5EF4-FFF2-40B4-BE49-F238E27FC236}">
                <a16:creationId xmlns:a16="http://schemas.microsoft.com/office/drawing/2014/main" id="{F979A5B3-DF06-492E-B732-46F0654D5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1" name="灯片编号占位符 3">
            <a:extLst>
              <a:ext uri="{FF2B5EF4-FFF2-40B4-BE49-F238E27FC236}">
                <a16:creationId xmlns:a16="http://schemas.microsoft.com/office/drawing/2014/main" id="{D6055199-E53F-46FB-95EC-995EB22A0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1ADF69-2302-44D2-BEEC-3A6824DA6BB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449127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5">
            <a:extLst>
              <a:ext uri="{FF2B5EF4-FFF2-40B4-BE49-F238E27FC236}">
                <a16:creationId xmlns:a16="http://schemas.microsoft.com/office/drawing/2014/main" id="{8F7B6540-8849-4A9A-AA81-08204B217D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0" y="0"/>
            <a:ext cx="12198350" cy="502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4DC4A7E-BAE7-4592-BBA5-5042B9117EB8}"/>
              </a:ext>
            </a:extLst>
          </p:cNvPr>
          <p:cNvSpPr/>
          <p:nvPr userDrawn="1"/>
        </p:nvSpPr>
        <p:spPr>
          <a:xfrm>
            <a:off x="-6350" y="0"/>
            <a:ext cx="12198350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0"/>
                </a:schemeClr>
              </a:gs>
              <a:gs pos="66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B9A6FB9-00D0-420F-8C3E-F87BDB4EDA8E}"/>
              </a:ext>
            </a:extLst>
          </p:cNvPr>
          <p:cNvCxnSpPr/>
          <p:nvPr/>
        </p:nvCxnSpPr>
        <p:spPr>
          <a:xfrm>
            <a:off x="660400" y="4545012"/>
            <a:ext cx="10858500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9">
            <a:extLst>
              <a:ext uri="{FF2B5EF4-FFF2-40B4-BE49-F238E27FC236}">
                <a16:creationId xmlns:a16="http://schemas.microsoft.com/office/drawing/2014/main" id="{530875E3-5A0F-4668-BF7F-9687240FD0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125" y="2403475"/>
            <a:ext cx="4784725" cy="477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10">
            <a:extLst>
              <a:ext uri="{FF2B5EF4-FFF2-40B4-BE49-F238E27FC236}">
                <a16:creationId xmlns:a16="http://schemas.microsoft.com/office/drawing/2014/main" id="{6DFA1C0B-44DB-41BF-8FF6-B4C10A2FD17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0" b="12305"/>
          <a:stretch>
            <a:fillRect/>
          </a:stretch>
        </p:blipFill>
        <p:spPr bwMode="auto">
          <a:xfrm>
            <a:off x="14288" y="5340350"/>
            <a:ext cx="6018212" cy="151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11">
            <a:extLst>
              <a:ext uri="{FF2B5EF4-FFF2-40B4-BE49-F238E27FC236}">
                <a16:creationId xmlns:a16="http://schemas.microsoft.com/office/drawing/2014/main" id="{D0CF9A1B-7033-4720-A728-602378895A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0" b="12305"/>
          <a:stretch>
            <a:fillRect/>
          </a:stretch>
        </p:blipFill>
        <p:spPr bwMode="auto">
          <a:xfrm flipH="1">
            <a:off x="6154738" y="5340350"/>
            <a:ext cx="6018212" cy="151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17">
            <a:extLst>
              <a:ext uri="{FF2B5EF4-FFF2-40B4-BE49-F238E27FC236}">
                <a16:creationId xmlns:a16="http://schemas.microsoft.com/office/drawing/2014/main" id="{3A673E88-5854-46AB-9A83-2F42BDB204C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088" y="2568575"/>
            <a:ext cx="214312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日期占位符 1">
            <a:extLst>
              <a:ext uri="{FF2B5EF4-FFF2-40B4-BE49-F238E27FC236}">
                <a16:creationId xmlns:a16="http://schemas.microsoft.com/office/drawing/2014/main" id="{D643BCB6-C274-4327-957B-FCC3D5681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0" name="页脚占位符 2">
            <a:extLst>
              <a:ext uri="{FF2B5EF4-FFF2-40B4-BE49-F238E27FC236}">
                <a16:creationId xmlns:a16="http://schemas.microsoft.com/office/drawing/2014/main" id="{18780ED3-231D-46AF-A265-582293BC8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F8907090-F0DC-4EBF-9FB8-191A4178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6FDF8A-B600-4D6A-A23D-56E00BC6181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455751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5">
            <a:extLst>
              <a:ext uri="{FF2B5EF4-FFF2-40B4-BE49-F238E27FC236}">
                <a16:creationId xmlns:a16="http://schemas.microsoft.com/office/drawing/2014/main" id="{681C9F97-AFFE-4476-974B-3B0B9EC4FE5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90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2C52C6E-FC4C-4F5A-A6FA-0CE619EE028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30000"/>
                </a:schemeClr>
              </a:gs>
              <a:gs pos="6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09D82F03-7C56-45FC-9554-FAEA319DB418}"/>
              </a:ext>
            </a:extLst>
          </p:cNvPr>
          <p:cNvCxnSpPr/>
          <p:nvPr/>
        </p:nvCxnSpPr>
        <p:spPr>
          <a:xfrm>
            <a:off x="660400" y="4621212"/>
            <a:ext cx="10858500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13">
            <a:extLst>
              <a:ext uri="{FF2B5EF4-FFF2-40B4-BE49-F238E27FC236}">
                <a16:creationId xmlns:a16="http://schemas.microsoft.com/office/drawing/2014/main" id="{49065E56-3145-4A73-B61F-D03F5CB7981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0" b="12305"/>
          <a:stretch>
            <a:fillRect/>
          </a:stretch>
        </p:blipFill>
        <p:spPr bwMode="auto">
          <a:xfrm flipV="1">
            <a:off x="14288" y="-15875"/>
            <a:ext cx="6018212" cy="151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14">
            <a:extLst>
              <a:ext uri="{FF2B5EF4-FFF2-40B4-BE49-F238E27FC236}">
                <a16:creationId xmlns:a16="http://schemas.microsoft.com/office/drawing/2014/main" id="{B9C56839-61D1-4221-8B23-580E39ED79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0" b="12305"/>
          <a:stretch>
            <a:fillRect/>
          </a:stretch>
        </p:blipFill>
        <p:spPr bwMode="auto">
          <a:xfrm flipH="1" flipV="1">
            <a:off x="6154738" y="-15875"/>
            <a:ext cx="6018212" cy="151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15">
            <a:extLst>
              <a:ext uri="{FF2B5EF4-FFF2-40B4-BE49-F238E27FC236}">
                <a16:creationId xmlns:a16="http://schemas.microsoft.com/office/drawing/2014/main" id="{1EC66878-5560-4CAB-869C-CE2ECD662B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088" y="2578100"/>
            <a:ext cx="214312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9AB3F61F-3FE9-472F-B98E-34CFD1FCC9F8}"/>
              </a:ext>
            </a:extLst>
          </p:cNvPr>
          <p:cNvGrpSpPr/>
          <p:nvPr/>
        </p:nvGrpSpPr>
        <p:grpSpPr>
          <a:xfrm>
            <a:off x="3040885" y="5719548"/>
            <a:ext cx="6136451" cy="681262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9000"/>
                </a:schemeClr>
              </a:gs>
              <a:gs pos="0">
                <a:schemeClr val="bg1">
                  <a:alpha val="3000"/>
                </a:schemeClr>
              </a:gs>
            </a:gsLst>
            <a:lin ang="16200000" scaled="1"/>
            <a:tileRect/>
          </a:gradFill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0568DDCA-93EB-4230-885E-7D88ED8067A7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AD495FD0-5329-4C50-9BB5-1E62B43FEDAD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4C6AB0F-8307-45EF-8D46-E14F5626DD00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25BAE61A-D07C-4715-BDBA-49E049DFFD65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>
                  <a:extLst>
                    <a:ext uri="{FF2B5EF4-FFF2-40B4-BE49-F238E27FC236}">
                      <a16:creationId xmlns:a16="http://schemas.microsoft.com/office/drawing/2014/main" id="{E1F99539-48C7-46CE-9910-247FF9AF5CBB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8">
                  <a:extLst>
                    <a:ext uri="{FF2B5EF4-FFF2-40B4-BE49-F238E27FC236}">
                      <a16:creationId xmlns:a16="http://schemas.microsoft.com/office/drawing/2014/main" id="{56F7AB74-A0A7-408B-B627-D318B585B252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54427BD6-DDF6-4ECD-90B7-3F717C3AB714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>
                  <a:extLst>
                    <a:ext uri="{FF2B5EF4-FFF2-40B4-BE49-F238E27FC236}">
                      <a16:creationId xmlns:a16="http://schemas.microsoft.com/office/drawing/2014/main" id="{EB49E4F5-979B-463A-A7A3-CC08A7EB7DD6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6">
                  <a:extLst>
                    <a:ext uri="{FF2B5EF4-FFF2-40B4-BE49-F238E27FC236}">
                      <a16:creationId xmlns:a16="http://schemas.microsoft.com/office/drawing/2014/main" id="{326DF558-A2A9-4B14-A57E-C605D1D15284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7">
                  <a:extLst>
                    <a:ext uri="{FF2B5EF4-FFF2-40B4-BE49-F238E27FC236}">
                      <a16:creationId xmlns:a16="http://schemas.microsoft.com/office/drawing/2014/main" id="{39B53817-DC37-46DB-B9B6-8A6701AC35DA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388141AE-4950-41E5-8B93-AB7EC883840D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7C790C72-CAE5-4417-A545-D51A356D8F94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0A8E4342-E6E8-404D-A323-C6A25AD6C11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10">
                  <a:extLst>
                    <a:ext uri="{FF2B5EF4-FFF2-40B4-BE49-F238E27FC236}">
                      <a16:creationId xmlns:a16="http://schemas.microsoft.com/office/drawing/2014/main" id="{31D45B97-08A5-4FB9-A248-58F4DF5F96B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E78E03F6-79E5-4965-99D5-70A6FBE7FBC3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8EE88C0-F67D-414D-B5A9-6E0BEB344B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ED89A96D-A48C-40FA-9C84-E60D2FA33DDE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EBC0D019-D1C5-46E7-90C0-E9F88E07B265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>
                  <a:extLst>
                    <a:ext uri="{FF2B5EF4-FFF2-40B4-BE49-F238E27FC236}">
                      <a16:creationId xmlns:a16="http://schemas.microsoft.com/office/drawing/2014/main" id="{DF184F6B-04E4-4EEE-82C6-181A36FAA476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9">
                  <a:extLst>
                    <a:ext uri="{FF2B5EF4-FFF2-40B4-BE49-F238E27FC236}">
                      <a16:creationId xmlns:a16="http://schemas.microsoft.com/office/drawing/2014/main" id="{F22A39B8-D36F-43E0-9689-1A6DB003DFF9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20">
                  <a:extLst>
                    <a:ext uri="{FF2B5EF4-FFF2-40B4-BE49-F238E27FC236}">
                      <a16:creationId xmlns:a16="http://schemas.microsoft.com/office/drawing/2014/main" id="{61A3752A-0D91-49CA-9BCF-0085AB519D63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7776CC1B-9AB3-40D8-96A1-B400D39DBA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5" name="Freeform 12">
                <a:extLst>
                  <a:ext uri="{FF2B5EF4-FFF2-40B4-BE49-F238E27FC236}">
                    <a16:creationId xmlns:a16="http://schemas.microsoft.com/office/drawing/2014/main" id="{8E6B5142-F2F8-4F92-B2B6-AEFF3F1AFA2F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32" name="日期占位符 1">
            <a:extLst>
              <a:ext uri="{FF2B5EF4-FFF2-40B4-BE49-F238E27FC236}">
                <a16:creationId xmlns:a16="http://schemas.microsoft.com/office/drawing/2014/main" id="{6CDA31AC-5F82-4213-B684-B00BD4CBB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3" name="页脚占位符 2">
            <a:extLst>
              <a:ext uri="{FF2B5EF4-FFF2-40B4-BE49-F238E27FC236}">
                <a16:creationId xmlns:a16="http://schemas.microsoft.com/office/drawing/2014/main" id="{739D55C0-192A-45EA-AE22-751B1503B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4" name="灯片编号占位符 3">
            <a:extLst>
              <a:ext uri="{FF2B5EF4-FFF2-40B4-BE49-F238E27FC236}">
                <a16:creationId xmlns:a16="http://schemas.microsoft.com/office/drawing/2014/main" id="{6B3595D3-96AF-41E8-B426-D6208B1B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396A23-C161-418E-83F7-1053742D4C0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11718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578DCFE-6425-44B1-A852-3774C7D7AF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"/>
            <a:ext cx="12192000" cy="363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形状 36">
            <a:extLst>
              <a:ext uri="{FF2B5EF4-FFF2-40B4-BE49-F238E27FC236}">
                <a16:creationId xmlns:a16="http://schemas.microsoft.com/office/drawing/2014/main" id="{805C634A-5173-494F-8FE6-CBBEE893B2FA}"/>
              </a:ext>
            </a:extLst>
          </p:cNvPr>
          <p:cNvSpPr/>
          <p:nvPr userDrawn="1"/>
        </p:nvSpPr>
        <p:spPr>
          <a:xfrm>
            <a:off x="-133350" y="-106363"/>
            <a:ext cx="12468225" cy="3829051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pPr fontAlgn="auto">
              <a:lnSpc>
                <a:spcPct val="130000"/>
              </a:lnSpc>
            </a:pPr>
            <a:endParaRPr kumimoji="1" lang="zh-CN" altLang="en-US" sz="2000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EFEB63-64CD-457A-B65A-9999EA647704}"/>
              </a:ext>
            </a:extLst>
          </p:cNvPr>
          <p:cNvSpPr/>
          <p:nvPr userDrawn="1"/>
        </p:nvSpPr>
        <p:spPr>
          <a:xfrm>
            <a:off x="0" y="0"/>
            <a:ext cx="12192000" cy="16351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>
            <a:normAutofit fontScale="25000" lnSpcReduction="20000"/>
          </a:bodyPr>
          <a:lstStyle/>
          <a:p>
            <a:pPr fontAlgn="auto">
              <a:lnSpc>
                <a:spcPct val="130000"/>
              </a:lnSpc>
            </a:pPr>
            <a:endParaRPr kumimoji="1" lang="zh-CN" altLang="en-US" sz="2000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图片 41">
            <a:extLst>
              <a:ext uri="{FF2B5EF4-FFF2-40B4-BE49-F238E27FC236}">
                <a16:creationId xmlns:a16="http://schemas.microsoft.com/office/drawing/2014/main" id="{45E7B2B4-1557-4EF1-96FD-44364C72B6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275" y="3048000"/>
            <a:ext cx="1193800" cy="119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F58A0F3-4FD0-41F5-BADC-5EC00906CCD6}"/>
              </a:ext>
            </a:extLst>
          </p:cNvPr>
          <p:cNvSpPr txBox="1"/>
          <p:nvPr userDrawn="1"/>
        </p:nvSpPr>
        <p:spPr>
          <a:xfrm>
            <a:off x="150813" y="6173788"/>
            <a:ext cx="2155825" cy="617537"/>
          </a:xfrm>
          <a:prstGeom prst="rect">
            <a:avLst/>
          </a:prstGeom>
          <a:noFill/>
          <a:ln>
            <a:noFill/>
          </a:ln>
        </p:spPr>
        <p:txBody>
          <a:bodyPr lIns="180000" tIns="180000" rIns="180000" bIns="180000">
            <a:spAutoFit/>
          </a:bodyPr>
          <a:lstStyle/>
          <a:p>
            <a:pPr eaLnBrk="0" hangingPunct="0">
              <a:lnSpc>
                <a:spcPct val="130000"/>
              </a:lnSpc>
              <a:defRPr/>
            </a:pP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400" spc="100" noProof="1">
                <a:solidFill>
                  <a:schemeClr val="accent3"/>
                </a:solidFill>
                <a:latin typeface="+mn-ea"/>
                <a:ea typeface="+mn-ea"/>
              </a:rPr>
              <a:t> </a:t>
            </a: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|</a:t>
            </a:r>
            <a:r>
              <a:rPr lang="en-US" altLang="zh-CN" sz="1400" spc="100" noProof="1">
                <a:solidFill>
                  <a:schemeClr val="accent3"/>
                </a:solidFill>
                <a:latin typeface="+mn-ea"/>
                <a:ea typeface="+mn-ea"/>
              </a:rPr>
              <a:t> </a:t>
            </a: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SINCE 1940</a:t>
            </a:r>
            <a:endParaRPr lang="zh-CN" altLang="en-US" sz="1400" b="1" spc="100" noProof="1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F7F9EE97-F9F8-415E-96A3-04E12C742B78}"/>
              </a:ext>
            </a:extLst>
          </p:cNvPr>
          <p:cNvGrpSpPr/>
          <p:nvPr/>
        </p:nvGrpSpPr>
        <p:grpSpPr>
          <a:xfrm>
            <a:off x="10083479" y="6400645"/>
            <a:ext cx="1765866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E2A4E73E-DE9B-4384-A16A-458AA4CB780D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2" name="Freeform 5">
                <a:extLst>
                  <a:ext uri="{FF2B5EF4-FFF2-40B4-BE49-F238E27FC236}">
                    <a16:creationId xmlns:a16="http://schemas.microsoft.com/office/drawing/2014/main" id="{4ACD6488-E4FA-46D5-A1F3-24C273BF6CB6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3" name="Freeform 6">
                <a:extLst>
                  <a:ext uri="{FF2B5EF4-FFF2-40B4-BE49-F238E27FC236}">
                    <a16:creationId xmlns:a16="http://schemas.microsoft.com/office/drawing/2014/main" id="{51BB7A0F-FF08-4CD8-82DD-E64012963AFC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419FDB52-E6FD-49BC-828D-8CB48ADBDA8D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9" name="Freeform 7">
                  <a:extLst>
                    <a:ext uri="{FF2B5EF4-FFF2-40B4-BE49-F238E27FC236}">
                      <a16:creationId xmlns:a16="http://schemas.microsoft.com/office/drawing/2014/main" id="{60E14F88-9B26-430A-875C-528DCAEEAC2F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0" name="Freeform 8">
                  <a:extLst>
                    <a:ext uri="{FF2B5EF4-FFF2-40B4-BE49-F238E27FC236}">
                      <a16:creationId xmlns:a16="http://schemas.microsoft.com/office/drawing/2014/main" id="{9C10834E-0645-4089-BE5E-4FFF58BDCC72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7E7B3704-A746-4214-95C6-A3B48BE5C7AE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6" name="Freeform 15">
                  <a:extLst>
                    <a:ext uri="{FF2B5EF4-FFF2-40B4-BE49-F238E27FC236}">
                      <a16:creationId xmlns:a16="http://schemas.microsoft.com/office/drawing/2014/main" id="{0D3F2E4E-75C5-4DAE-A057-B4AED23096A9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16">
                  <a:extLst>
                    <a:ext uri="{FF2B5EF4-FFF2-40B4-BE49-F238E27FC236}">
                      <a16:creationId xmlns:a16="http://schemas.microsoft.com/office/drawing/2014/main" id="{1213FC53-9369-4DBB-ADCC-1DB73AB78271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7">
                  <a:extLst>
                    <a:ext uri="{FF2B5EF4-FFF2-40B4-BE49-F238E27FC236}">
                      <a16:creationId xmlns:a16="http://schemas.microsoft.com/office/drawing/2014/main" id="{99C3C83F-8654-45F9-99F4-579991DE6FAC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0CF1F47-FC3B-495B-911F-649B3CDBAF5F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2DC68E9D-D825-4746-B653-9892D89C9E3F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0" name="Freeform 9">
                  <a:extLst>
                    <a:ext uri="{FF2B5EF4-FFF2-40B4-BE49-F238E27FC236}">
                      <a16:creationId xmlns:a16="http://schemas.microsoft.com/office/drawing/2014/main" id="{67A50F3F-967F-457D-816B-0BC2FADD147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10">
                  <a:extLst>
                    <a:ext uri="{FF2B5EF4-FFF2-40B4-BE49-F238E27FC236}">
                      <a16:creationId xmlns:a16="http://schemas.microsoft.com/office/drawing/2014/main" id="{3E1FD94C-4081-4CDE-8E60-D5D7D626C74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6C9D2C69-B751-4D57-A916-081371C4CAC8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8" name="Freeform 13">
                  <a:extLst>
                    <a:ext uri="{FF2B5EF4-FFF2-40B4-BE49-F238E27FC236}">
                      <a16:creationId xmlns:a16="http://schemas.microsoft.com/office/drawing/2014/main" id="{C01A4F56-9AB5-44DC-8C2D-6BD2396C75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9" name="Freeform 14">
                  <a:extLst>
                    <a:ext uri="{FF2B5EF4-FFF2-40B4-BE49-F238E27FC236}">
                      <a16:creationId xmlns:a16="http://schemas.microsoft.com/office/drawing/2014/main" id="{DDDB59EA-7CEC-4B20-8D86-7E38FA243540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F6EA9228-8D20-4F8F-B8EB-C0D24E0D344A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5" name="Freeform 18">
                  <a:extLst>
                    <a:ext uri="{FF2B5EF4-FFF2-40B4-BE49-F238E27FC236}">
                      <a16:creationId xmlns:a16="http://schemas.microsoft.com/office/drawing/2014/main" id="{9BB45E84-D86F-4824-B837-C5A2B546DFF3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6" name="Freeform 19">
                  <a:extLst>
                    <a:ext uri="{FF2B5EF4-FFF2-40B4-BE49-F238E27FC236}">
                      <a16:creationId xmlns:a16="http://schemas.microsoft.com/office/drawing/2014/main" id="{B59907A6-A5C0-4322-9016-CC706A9E5C98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20">
                  <a:extLst>
                    <a:ext uri="{FF2B5EF4-FFF2-40B4-BE49-F238E27FC236}">
                      <a16:creationId xmlns:a16="http://schemas.microsoft.com/office/drawing/2014/main" id="{6B90BD3D-F886-4D6F-9FB7-172ADD723367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DF7528CD-92DC-4D9F-94B6-C6BA849F4D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4" name="Freeform 12">
                <a:extLst>
                  <a:ext uri="{FF2B5EF4-FFF2-40B4-BE49-F238E27FC236}">
                    <a16:creationId xmlns:a16="http://schemas.microsoft.com/office/drawing/2014/main" id="{A6A1BBFD-8D8E-44C6-85E1-ABE056C7A354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31" name="日期占位符 1">
            <a:extLst>
              <a:ext uri="{FF2B5EF4-FFF2-40B4-BE49-F238E27FC236}">
                <a16:creationId xmlns:a16="http://schemas.microsoft.com/office/drawing/2014/main" id="{8CC5DDCC-DB8E-43DC-9A3A-D4DF3DC70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2" name="页脚占位符 2">
            <a:extLst>
              <a:ext uri="{FF2B5EF4-FFF2-40B4-BE49-F238E27FC236}">
                <a16:creationId xmlns:a16="http://schemas.microsoft.com/office/drawing/2014/main" id="{A21C5F9D-4D1C-4895-ACB3-F68F1882F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3" name="灯片编号占位符 3">
            <a:extLst>
              <a:ext uri="{FF2B5EF4-FFF2-40B4-BE49-F238E27FC236}">
                <a16:creationId xmlns:a16="http://schemas.microsoft.com/office/drawing/2014/main" id="{54178F64-BF14-41CB-B73C-ED0F37AF8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DFCE48-5B70-4B94-B412-F79CCC5D8DA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652632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7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4">
            <a:extLst>
              <a:ext uri="{FF2B5EF4-FFF2-40B4-BE49-F238E27FC236}">
                <a16:creationId xmlns:a16="http://schemas.microsoft.com/office/drawing/2014/main" id="{BBC3321D-2E2A-4E90-A674-AAE95C490A5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3588" cy="406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多边形: 形状 20">
            <a:extLst>
              <a:ext uri="{FF2B5EF4-FFF2-40B4-BE49-F238E27FC236}">
                <a16:creationId xmlns:a16="http://schemas.microsoft.com/office/drawing/2014/main" id="{9702BE50-82C7-497D-8430-BDB06E31C0DF}"/>
              </a:ext>
            </a:extLst>
          </p:cNvPr>
          <p:cNvSpPr/>
          <p:nvPr userDrawn="1"/>
        </p:nvSpPr>
        <p:spPr>
          <a:xfrm rot="10800000">
            <a:off x="0" y="0"/>
            <a:ext cx="12192000" cy="4067175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任意多边形: 形状 44">
            <a:extLst>
              <a:ext uri="{FF2B5EF4-FFF2-40B4-BE49-F238E27FC236}">
                <a16:creationId xmlns:a16="http://schemas.microsoft.com/office/drawing/2014/main" id="{1F1F3D4A-2461-4502-945A-15DBF1CC639D}"/>
              </a:ext>
            </a:extLst>
          </p:cNvPr>
          <p:cNvSpPr/>
          <p:nvPr userDrawn="1"/>
        </p:nvSpPr>
        <p:spPr>
          <a:xfrm>
            <a:off x="0" y="2328863"/>
            <a:ext cx="12192000" cy="1809750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任意多边形: 形状 49">
            <a:extLst>
              <a:ext uri="{FF2B5EF4-FFF2-40B4-BE49-F238E27FC236}">
                <a16:creationId xmlns:a16="http://schemas.microsoft.com/office/drawing/2014/main" id="{6028034C-8ECE-4CDF-BE16-93574BE0A8FF}"/>
              </a:ext>
            </a:extLst>
          </p:cNvPr>
          <p:cNvSpPr/>
          <p:nvPr userDrawn="1"/>
        </p:nvSpPr>
        <p:spPr>
          <a:xfrm>
            <a:off x="450850" y="2316163"/>
            <a:ext cx="11342688" cy="1690687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-1" fmla="*/ 0 w 12208213"/>
              <a:gd name="connsiteY0-2" fmla="*/ 0 h 1605064"/>
              <a:gd name="connsiteX1-3" fmla="*/ 6099243 w 12208213"/>
              <a:gd name="connsiteY1-4" fmla="*/ 1498060 h 1605064"/>
              <a:gd name="connsiteX2-5" fmla="*/ 12198485 w 12208213"/>
              <a:gd name="connsiteY2-6" fmla="*/ 19456 h 1605064"/>
              <a:gd name="connsiteX3-7" fmla="*/ 12208213 w 12208213"/>
              <a:gd name="connsiteY3-8" fmla="*/ 282103 h 1605064"/>
              <a:gd name="connsiteX4-9" fmla="*/ 6108970 w 12208213"/>
              <a:gd name="connsiteY4-10" fmla="*/ 1605064 h 1605064"/>
              <a:gd name="connsiteX5-11" fmla="*/ 0 w 12208213"/>
              <a:gd name="connsiteY5-12" fmla="*/ 544749 h 1605064"/>
              <a:gd name="connsiteX6-13" fmla="*/ 0 w 12208213"/>
              <a:gd name="connsiteY6-14" fmla="*/ 0 h 1605064"/>
              <a:gd name="connsiteX0-15" fmla="*/ 0 w 12198485"/>
              <a:gd name="connsiteY0-16" fmla="*/ 0 h 1605064"/>
              <a:gd name="connsiteX1-17" fmla="*/ 6099243 w 12198485"/>
              <a:gd name="connsiteY1-18" fmla="*/ 1498060 h 1605064"/>
              <a:gd name="connsiteX2-19" fmla="*/ 12198485 w 12198485"/>
              <a:gd name="connsiteY2-20" fmla="*/ 19456 h 1605064"/>
              <a:gd name="connsiteX3-21" fmla="*/ 12198485 w 12198485"/>
              <a:gd name="connsiteY3-22" fmla="*/ 603115 h 1605064"/>
              <a:gd name="connsiteX4-23" fmla="*/ 6108970 w 12198485"/>
              <a:gd name="connsiteY4-24" fmla="*/ 1605064 h 1605064"/>
              <a:gd name="connsiteX5-25" fmla="*/ 0 w 12198485"/>
              <a:gd name="connsiteY5-26" fmla="*/ 544749 h 1605064"/>
              <a:gd name="connsiteX6-27" fmla="*/ 0 w 12198485"/>
              <a:gd name="connsiteY6-28" fmla="*/ 0 h 1605064"/>
              <a:gd name="connsiteX0-29" fmla="*/ 0 w 12198485"/>
              <a:gd name="connsiteY0-30" fmla="*/ 0 h 1605064"/>
              <a:gd name="connsiteX1-31" fmla="*/ 6108970 w 12198485"/>
              <a:gd name="connsiteY1-32" fmla="*/ 1507788 h 1605064"/>
              <a:gd name="connsiteX2-33" fmla="*/ 12198485 w 12198485"/>
              <a:gd name="connsiteY2-34" fmla="*/ 19456 h 1605064"/>
              <a:gd name="connsiteX3-35" fmla="*/ 12198485 w 12198485"/>
              <a:gd name="connsiteY3-36" fmla="*/ 603115 h 1605064"/>
              <a:gd name="connsiteX4-37" fmla="*/ 6108970 w 12198485"/>
              <a:gd name="connsiteY4-38" fmla="*/ 1605064 h 1605064"/>
              <a:gd name="connsiteX5-39" fmla="*/ 0 w 12198485"/>
              <a:gd name="connsiteY5-40" fmla="*/ 544749 h 1605064"/>
              <a:gd name="connsiteX6-41" fmla="*/ 0 w 12198485"/>
              <a:gd name="connsiteY6-42" fmla="*/ 0 h 1605064"/>
              <a:gd name="connsiteX0-43" fmla="*/ 632298 w 12830783"/>
              <a:gd name="connsiteY0-44" fmla="*/ 0 h 1605064"/>
              <a:gd name="connsiteX1-45" fmla="*/ 6741268 w 12830783"/>
              <a:gd name="connsiteY1-46" fmla="*/ 1507788 h 1605064"/>
              <a:gd name="connsiteX2-47" fmla="*/ 12830783 w 12830783"/>
              <a:gd name="connsiteY2-48" fmla="*/ 19456 h 1605064"/>
              <a:gd name="connsiteX3-49" fmla="*/ 12830783 w 12830783"/>
              <a:gd name="connsiteY3-50" fmla="*/ 603115 h 1605064"/>
              <a:gd name="connsiteX4-51" fmla="*/ 6741268 w 12830783"/>
              <a:gd name="connsiteY4-52" fmla="*/ 1605064 h 1605064"/>
              <a:gd name="connsiteX5-53" fmla="*/ 0 w 12830783"/>
              <a:gd name="connsiteY5-54" fmla="*/ 29183 h 1605064"/>
              <a:gd name="connsiteX6-55" fmla="*/ 632298 w 12830783"/>
              <a:gd name="connsiteY6-56" fmla="*/ 0 h 1605064"/>
              <a:gd name="connsiteX0-57" fmla="*/ 836579 w 12830783"/>
              <a:gd name="connsiteY0-58" fmla="*/ 0 h 1634247"/>
              <a:gd name="connsiteX1-59" fmla="*/ 6741268 w 12830783"/>
              <a:gd name="connsiteY1-60" fmla="*/ 1536971 h 1634247"/>
              <a:gd name="connsiteX2-61" fmla="*/ 12830783 w 12830783"/>
              <a:gd name="connsiteY2-62" fmla="*/ 48639 h 1634247"/>
              <a:gd name="connsiteX3-63" fmla="*/ 12830783 w 12830783"/>
              <a:gd name="connsiteY3-64" fmla="*/ 632298 h 1634247"/>
              <a:gd name="connsiteX4-65" fmla="*/ 6741268 w 12830783"/>
              <a:gd name="connsiteY4-66" fmla="*/ 1634247 h 1634247"/>
              <a:gd name="connsiteX5-67" fmla="*/ 0 w 12830783"/>
              <a:gd name="connsiteY5-68" fmla="*/ 58366 h 1634247"/>
              <a:gd name="connsiteX6-69" fmla="*/ 836579 w 12830783"/>
              <a:gd name="connsiteY6-70" fmla="*/ 0 h 1634247"/>
              <a:gd name="connsiteX0-71" fmla="*/ 836579 w 12830783"/>
              <a:gd name="connsiteY0-72" fmla="*/ 0 h 1702340"/>
              <a:gd name="connsiteX1-73" fmla="*/ 6741268 w 12830783"/>
              <a:gd name="connsiteY1-74" fmla="*/ 1536971 h 1702340"/>
              <a:gd name="connsiteX2-75" fmla="*/ 12830783 w 12830783"/>
              <a:gd name="connsiteY2-76" fmla="*/ 48639 h 1702340"/>
              <a:gd name="connsiteX3-77" fmla="*/ 12830783 w 12830783"/>
              <a:gd name="connsiteY3-78" fmla="*/ 632298 h 1702340"/>
              <a:gd name="connsiteX4-79" fmla="*/ 6750996 w 12830783"/>
              <a:gd name="connsiteY4-80" fmla="*/ 1702340 h 1702340"/>
              <a:gd name="connsiteX5-81" fmla="*/ 0 w 12830783"/>
              <a:gd name="connsiteY5-82" fmla="*/ 58366 h 1702340"/>
              <a:gd name="connsiteX6-83" fmla="*/ 836579 w 12830783"/>
              <a:gd name="connsiteY6-84" fmla="*/ 0 h 1702340"/>
              <a:gd name="connsiteX0-85" fmla="*/ 836579 w 12830783"/>
              <a:gd name="connsiteY0-86" fmla="*/ 0 h 1702340"/>
              <a:gd name="connsiteX1-87" fmla="*/ 6741268 w 12830783"/>
              <a:gd name="connsiteY1-88" fmla="*/ 1536971 h 1702340"/>
              <a:gd name="connsiteX2-89" fmla="*/ 12470860 w 12830783"/>
              <a:gd name="connsiteY2-90" fmla="*/ 19456 h 1702340"/>
              <a:gd name="connsiteX3-91" fmla="*/ 12830783 w 12830783"/>
              <a:gd name="connsiteY3-92" fmla="*/ 632298 h 1702340"/>
              <a:gd name="connsiteX4-93" fmla="*/ 6750996 w 12830783"/>
              <a:gd name="connsiteY4-94" fmla="*/ 1702340 h 1702340"/>
              <a:gd name="connsiteX5-95" fmla="*/ 0 w 12830783"/>
              <a:gd name="connsiteY5-96" fmla="*/ 58366 h 1702340"/>
              <a:gd name="connsiteX6-97" fmla="*/ 836579 w 12830783"/>
              <a:gd name="connsiteY6-98" fmla="*/ 0 h 1702340"/>
              <a:gd name="connsiteX0-99" fmla="*/ 836579 w 13239345"/>
              <a:gd name="connsiteY0-100" fmla="*/ 0 h 1702340"/>
              <a:gd name="connsiteX1-101" fmla="*/ 6741268 w 13239345"/>
              <a:gd name="connsiteY1-102" fmla="*/ 1536971 h 1702340"/>
              <a:gd name="connsiteX2-103" fmla="*/ 12470860 w 13239345"/>
              <a:gd name="connsiteY2-104" fmla="*/ 19456 h 1702340"/>
              <a:gd name="connsiteX3-105" fmla="*/ 13239345 w 13239345"/>
              <a:gd name="connsiteY3-106" fmla="*/ 107004 h 1702340"/>
              <a:gd name="connsiteX4-107" fmla="*/ 6750996 w 13239345"/>
              <a:gd name="connsiteY4-108" fmla="*/ 1702340 h 1702340"/>
              <a:gd name="connsiteX5-109" fmla="*/ 0 w 13239345"/>
              <a:gd name="connsiteY5-110" fmla="*/ 58366 h 1702340"/>
              <a:gd name="connsiteX6-111" fmla="*/ 836579 w 13239345"/>
              <a:gd name="connsiteY6-112" fmla="*/ 0 h 1702340"/>
              <a:gd name="connsiteX0-113" fmla="*/ 836579 w 13239345"/>
              <a:gd name="connsiteY0-114" fmla="*/ 107003 h 1809343"/>
              <a:gd name="connsiteX1-115" fmla="*/ 6741268 w 13239345"/>
              <a:gd name="connsiteY1-116" fmla="*/ 1643974 h 1809343"/>
              <a:gd name="connsiteX2-117" fmla="*/ 12169303 w 13239345"/>
              <a:gd name="connsiteY2-118" fmla="*/ 0 h 1809343"/>
              <a:gd name="connsiteX3-119" fmla="*/ 13239345 w 13239345"/>
              <a:gd name="connsiteY3-120" fmla="*/ 214007 h 1809343"/>
              <a:gd name="connsiteX4-121" fmla="*/ 6750996 w 13239345"/>
              <a:gd name="connsiteY4-122" fmla="*/ 1809343 h 1809343"/>
              <a:gd name="connsiteX5-123" fmla="*/ 0 w 13239345"/>
              <a:gd name="connsiteY5-124" fmla="*/ 165369 h 1809343"/>
              <a:gd name="connsiteX6-125" fmla="*/ 836579 w 13239345"/>
              <a:gd name="connsiteY6-126" fmla="*/ 107003 h 1809343"/>
              <a:gd name="connsiteX0-127" fmla="*/ 1342417 w 13239345"/>
              <a:gd name="connsiteY0-128" fmla="*/ 29182 h 1809343"/>
              <a:gd name="connsiteX1-129" fmla="*/ 6741268 w 13239345"/>
              <a:gd name="connsiteY1-130" fmla="*/ 1643974 h 1809343"/>
              <a:gd name="connsiteX2-131" fmla="*/ 12169303 w 13239345"/>
              <a:gd name="connsiteY2-132" fmla="*/ 0 h 1809343"/>
              <a:gd name="connsiteX3-133" fmla="*/ 13239345 w 13239345"/>
              <a:gd name="connsiteY3-134" fmla="*/ 214007 h 1809343"/>
              <a:gd name="connsiteX4-135" fmla="*/ 6750996 w 13239345"/>
              <a:gd name="connsiteY4-136" fmla="*/ 1809343 h 1809343"/>
              <a:gd name="connsiteX5-137" fmla="*/ 0 w 13239345"/>
              <a:gd name="connsiteY5-138" fmla="*/ 165369 h 1809343"/>
              <a:gd name="connsiteX6-139" fmla="*/ 1342417 w 13239345"/>
              <a:gd name="connsiteY6-140" fmla="*/ 29182 h 1809343"/>
              <a:gd name="connsiteX0-141" fmla="*/ 1294792 w 13239345"/>
              <a:gd name="connsiteY0-142" fmla="*/ 607 h 1809343"/>
              <a:gd name="connsiteX1-143" fmla="*/ 6741268 w 13239345"/>
              <a:gd name="connsiteY1-144" fmla="*/ 1643974 h 1809343"/>
              <a:gd name="connsiteX2-145" fmla="*/ 12169303 w 13239345"/>
              <a:gd name="connsiteY2-146" fmla="*/ 0 h 1809343"/>
              <a:gd name="connsiteX3-147" fmla="*/ 13239345 w 13239345"/>
              <a:gd name="connsiteY3-148" fmla="*/ 214007 h 1809343"/>
              <a:gd name="connsiteX4-149" fmla="*/ 6750996 w 13239345"/>
              <a:gd name="connsiteY4-150" fmla="*/ 1809343 h 1809343"/>
              <a:gd name="connsiteX5-151" fmla="*/ 0 w 13239345"/>
              <a:gd name="connsiteY5-152" fmla="*/ 165369 h 1809343"/>
              <a:gd name="connsiteX6-153" fmla="*/ 1294792 w 13239345"/>
              <a:gd name="connsiteY6-154" fmla="*/ 607 h 1809343"/>
              <a:gd name="connsiteX0-155" fmla="*/ 1294792 w 13239345"/>
              <a:gd name="connsiteY0-156" fmla="*/ 607 h 1809343"/>
              <a:gd name="connsiteX1-157" fmla="*/ 6741268 w 13239345"/>
              <a:gd name="connsiteY1-158" fmla="*/ 1643974 h 1809343"/>
              <a:gd name="connsiteX2-159" fmla="*/ 12169303 w 13239345"/>
              <a:gd name="connsiteY2-160" fmla="*/ 0 h 1809343"/>
              <a:gd name="connsiteX3-161" fmla="*/ 13239345 w 13239345"/>
              <a:gd name="connsiteY3-162" fmla="*/ 214007 h 1809343"/>
              <a:gd name="connsiteX4-163" fmla="*/ 6750996 w 13239345"/>
              <a:gd name="connsiteY4-164" fmla="*/ 1809343 h 1809343"/>
              <a:gd name="connsiteX5-165" fmla="*/ 0 w 13239345"/>
              <a:gd name="connsiteY5-166" fmla="*/ 165369 h 1809343"/>
              <a:gd name="connsiteX6-167" fmla="*/ 1294792 w 13239345"/>
              <a:gd name="connsiteY6-168" fmla="*/ 607 h 1809343"/>
              <a:gd name="connsiteX0-169" fmla="*/ 1294792 w 13239345"/>
              <a:gd name="connsiteY0-170" fmla="*/ 607 h 1809343"/>
              <a:gd name="connsiteX1-171" fmla="*/ 6741268 w 13239345"/>
              <a:gd name="connsiteY1-172" fmla="*/ 1643974 h 1809343"/>
              <a:gd name="connsiteX2-173" fmla="*/ 12169303 w 13239345"/>
              <a:gd name="connsiteY2-174" fmla="*/ 0 h 1809343"/>
              <a:gd name="connsiteX3-175" fmla="*/ 13239345 w 13239345"/>
              <a:gd name="connsiteY3-176" fmla="*/ 214007 h 1809343"/>
              <a:gd name="connsiteX4-177" fmla="*/ 6750996 w 13239345"/>
              <a:gd name="connsiteY4-178" fmla="*/ 1809343 h 1809343"/>
              <a:gd name="connsiteX5-179" fmla="*/ 0 w 13239345"/>
              <a:gd name="connsiteY5-180" fmla="*/ 165369 h 1809343"/>
              <a:gd name="connsiteX6-181" fmla="*/ 1294792 w 13239345"/>
              <a:gd name="connsiteY6-182" fmla="*/ 607 h 1809343"/>
              <a:gd name="connsiteX0-183" fmla="*/ 1294792 w 13239345"/>
              <a:gd name="connsiteY0-184" fmla="*/ 607 h 1809343"/>
              <a:gd name="connsiteX1-185" fmla="*/ 6741268 w 13239345"/>
              <a:gd name="connsiteY1-186" fmla="*/ 1643974 h 1809343"/>
              <a:gd name="connsiteX2-187" fmla="*/ 12169303 w 13239345"/>
              <a:gd name="connsiteY2-188" fmla="*/ 0 h 1809343"/>
              <a:gd name="connsiteX3-189" fmla="*/ 13239345 w 13239345"/>
              <a:gd name="connsiteY3-190" fmla="*/ 214007 h 1809343"/>
              <a:gd name="connsiteX4-191" fmla="*/ 6750996 w 13239345"/>
              <a:gd name="connsiteY4-192" fmla="*/ 1809343 h 1809343"/>
              <a:gd name="connsiteX5-193" fmla="*/ 0 w 13239345"/>
              <a:gd name="connsiteY5-194" fmla="*/ 165369 h 1809343"/>
              <a:gd name="connsiteX6-195" fmla="*/ 1294792 w 13239345"/>
              <a:gd name="connsiteY6-196" fmla="*/ 607 h 1809343"/>
              <a:gd name="connsiteX0-197" fmla="*/ 1294792 w 13239345"/>
              <a:gd name="connsiteY0-198" fmla="*/ 607 h 1809343"/>
              <a:gd name="connsiteX1-199" fmla="*/ 6741268 w 13239345"/>
              <a:gd name="connsiteY1-200" fmla="*/ 1643974 h 1809343"/>
              <a:gd name="connsiteX2-201" fmla="*/ 12169303 w 13239345"/>
              <a:gd name="connsiteY2-202" fmla="*/ 0 h 1809343"/>
              <a:gd name="connsiteX3-203" fmla="*/ 13239345 w 13239345"/>
              <a:gd name="connsiteY3-204" fmla="*/ 214007 h 1809343"/>
              <a:gd name="connsiteX4-205" fmla="*/ 6750996 w 13239345"/>
              <a:gd name="connsiteY4-206" fmla="*/ 1809343 h 1809343"/>
              <a:gd name="connsiteX5-207" fmla="*/ 0 w 13239345"/>
              <a:gd name="connsiteY5-208" fmla="*/ 165369 h 1809343"/>
              <a:gd name="connsiteX6-209" fmla="*/ 1294792 w 13239345"/>
              <a:gd name="connsiteY6-210" fmla="*/ 607 h 1809343"/>
              <a:gd name="connsiteX0-211" fmla="*/ 1294792 w 13239345"/>
              <a:gd name="connsiteY0-212" fmla="*/ 607 h 1809343"/>
              <a:gd name="connsiteX1-213" fmla="*/ 6741268 w 13239345"/>
              <a:gd name="connsiteY1-214" fmla="*/ 1643974 h 1809343"/>
              <a:gd name="connsiteX2-215" fmla="*/ 12169303 w 13239345"/>
              <a:gd name="connsiteY2-216" fmla="*/ 0 h 1809343"/>
              <a:gd name="connsiteX3-217" fmla="*/ 13239345 w 13239345"/>
              <a:gd name="connsiteY3-218" fmla="*/ 214007 h 1809343"/>
              <a:gd name="connsiteX4-219" fmla="*/ 6750996 w 13239345"/>
              <a:gd name="connsiteY4-220" fmla="*/ 1809343 h 1809343"/>
              <a:gd name="connsiteX5-221" fmla="*/ 0 w 13239345"/>
              <a:gd name="connsiteY5-222" fmla="*/ 165369 h 1809343"/>
              <a:gd name="connsiteX6-223" fmla="*/ 1294792 w 13239345"/>
              <a:gd name="connsiteY6-224" fmla="*/ 607 h 1809343"/>
              <a:gd name="connsiteX0-225" fmla="*/ 1294792 w 13239345"/>
              <a:gd name="connsiteY0-226" fmla="*/ 607 h 1809343"/>
              <a:gd name="connsiteX1-227" fmla="*/ 6741268 w 13239345"/>
              <a:gd name="connsiteY1-228" fmla="*/ 1643974 h 1809343"/>
              <a:gd name="connsiteX2-229" fmla="*/ 12169303 w 13239345"/>
              <a:gd name="connsiteY2-230" fmla="*/ 0 h 1809343"/>
              <a:gd name="connsiteX3-231" fmla="*/ 13239345 w 13239345"/>
              <a:gd name="connsiteY3-232" fmla="*/ 214007 h 1809343"/>
              <a:gd name="connsiteX4-233" fmla="*/ 6750996 w 13239345"/>
              <a:gd name="connsiteY4-234" fmla="*/ 1809343 h 1809343"/>
              <a:gd name="connsiteX5-235" fmla="*/ 0 w 13239345"/>
              <a:gd name="connsiteY5-236" fmla="*/ 165369 h 1809343"/>
              <a:gd name="connsiteX6-237" fmla="*/ 1294792 w 13239345"/>
              <a:gd name="connsiteY6-238" fmla="*/ 607 h 1809343"/>
              <a:gd name="connsiteX0-239" fmla="*/ 1294792 w 13239345"/>
              <a:gd name="connsiteY0-240" fmla="*/ 607 h 1809343"/>
              <a:gd name="connsiteX1-241" fmla="*/ 6741268 w 13239345"/>
              <a:gd name="connsiteY1-242" fmla="*/ 1643974 h 1809343"/>
              <a:gd name="connsiteX2-243" fmla="*/ 12169303 w 13239345"/>
              <a:gd name="connsiteY2-244" fmla="*/ 0 h 1809343"/>
              <a:gd name="connsiteX3-245" fmla="*/ 13239345 w 13239345"/>
              <a:gd name="connsiteY3-246" fmla="*/ 214007 h 1809343"/>
              <a:gd name="connsiteX4-247" fmla="*/ 6750996 w 13239345"/>
              <a:gd name="connsiteY4-248" fmla="*/ 1809343 h 1809343"/>
              <a:gd name="connsiteX5-249" fmla="*/ 0 w 13239345"/>
              <a:gd name="connsiteY5-250" fmla="*/ 165369 h 1809343"/>
              <a:gd name="connsiteX6-251" fmla="*/ 1294792 w 13239345"/>
              <a:gd name="connsiteY6-252" fmla="*/ 607 h 1809343"/>
              <a:gd name="connsiteX0-253" fmla="*/ 1294792 w 13239345"/>
              <a:gd name="connsiteY0-254" fmla="*/ 607 h 1809343"/>
              <a:gd name="connsiteX1-255" fmla="*/ 6741268 w 13239345"/>
              <a:gd name="connsiteY1-256" fmla="*/ 1643974 h 1809343"/>
              <a:gd name="connsiteX2-257" fmla="*/ 12169303 w 13239345"/>
              <a:gd name="connsiteY2-258" fmla="*/ 0 h 1809343"/>
              <a:gd name="connsiteX3-259" fmla="*/ 13239345 w 13239345"/>
              <a:gd name="connsiteY3-260" fmla="*/ 214007 h 1809343"/>
              <a:gd name="connsiteX4-261" fmla="*/ 6750996 w 13239345"/>
              <a:gd name="connsiteY4-262" fmla="*/ 1809343 h 1809343"/>
              <a:gd name="connsiteX5-263" fmla="*/ 0 w 13239345"/>
              <a:gd name="connsiteY5-264" fmla="*/ 165369 h 1809343"/>
              <a:gd name="connsiteX6-265" fmla="*/ 1294792 w 13239345"/>
              <a:gd name="connsiteY6-266" fmla="*/ 607 h 1809343"/>
              <a:gd name="connsiteX0-267" fmla="*/ 1294792 w 13239345"/>
              <a:gd name="connsiteY0-268" fmla="*/ 607 h 1809343"/>
              <a:gd name="connsiteX1-269" fmla="*/ 6741268 w 13239345"/>
              <a:gd name="connsiteY1-270" fmla="*/ 1643974 h 1809343"/>
              <a:gd name="connsiteX2-271" fmla="*/ 12169303 w 13239345"/>
              <a:gd name="connsiteY2-272" fmla="*/ 0 h 1809343"/>
              <a:gd name="connsiteX3-273" fmla="*/ 13239345 w 13239345"/>
              <a:gd name="connsiteY3-274" fmla="*/ 214007 h 1809343"/>
              <a:gd name="connsiteX4-275" fmla="*/ 6750996 w 13239345"/>
              <a:gd name="connsiteY4-276" fmla="*/ 1809343 h 1809343"/>
              <a:gd name="connsiteX5-277" fmla="*/ 0 w 13239345"/>
              <a:gd name="connsiteY5-278" fmla="*/ 165369 h 1809343"/>
              <a:gd name="connsiteX6-279" fmla="*/ 1294792 w 13239345"/>
              <a:gd name="connsiteY6-280" fmla="*/ 607 h 1809343"/>
              <a:gd name="connsiteX0-281" fmla="*/ 1294792 w 13239345"/>
              <a:gd name="connsiteY0-282" fmla="*/ 607 h 1809343"/>
              <a:gd name="connsiteX1-283" fmla="*/ 6741268 w 13239345"/>
              <a:gd name="connsiteY1-284" fmla="*/ 1643974 h 1809343"/>
              <a:gd name="connsiteX2-285" fmla="*/ 12169303 w 13239345"/>
              <a:gd name="connsiteY2-286" fmla="*/ 0 h 1809343"/>
              <a:gd name="connsiteX3-287" fmla="*/ 13239345 w 13239345"/>
              <a:gd name="connsiteY3-288" fmla="*/ 214007 h 1809343"/>
              <a:gd name="connsiteX4-289" fmla="*/ 6750996 w 13239345"/>
              <a:gd name="connsiteY4-290" fmla="*/ 1809343 h 1809343"/>
              <a:gd name="connsiteX5-291" fmla="*/ 0 w 13239345"/>
              <a:gd name="connsiteY5-292" fmla="*/ 165369 h 1809343"/>
              <a:gd name="connsiteX6-293" fmla="*/ 1294792 w 13239345"/>
              <a:gd name="connsiteY6-294" fmla="*/ 607 h 1809343"/>
              <a:gd name="connsiteX0-295" fmla="*/ 1294792 w 12651516"/>
              <a:gd name="connsiteY0-296" fmla="*/ 607 h 1809343"/>
              <a:gd name="connsiteX1-297" fmla="*/ 6741268 w 12651516"/>
              <a:gd name="connsiteY1-298" fmla="*/ 1643974 h 1809343"/>
              <a:gd name="connsiteX2-299" fmla="*/ 12169303 w 12651516"/>
              <a:gd name="connsiteY2-300" fmla="*/ 0 h 1809343"/>
              <a:gd name="connsiteX3-301" fmla="*/ 12651516 w 12651516"/>
              <a:gd name="connsiteY3-302" fmla="*/ 83379 h 1809343"/>
              <a:gd name="connsiteX4-303" fmla="*/ 6750996 w 12651516"/>
              <a:gd name="connsiteY4-304" fmla="*/ 1809343 h 1809343"/>
              <a:gd name="connsiteX5-305" fmla="*/ 0 w 12651516"/>
              <a:gd name="connsiteY5-306" fmla="*/ 165369 h 1809343"/>
              <a:gd name="connsiteX6-307" fmla="*/ 1294792 w 12651516"/>
              <a:gd name="connsiteY6-308" fmla="*/ 607 h 1809343"/>
              <a:gd name="connsiteX0-309" fmla="*/ 1294792 w 12564431"/>
              <a:gd name="connsiteY0-310" fmla="*/ 607 h 1809343"/>
              <a:gd name="connsiteX1-311" fmla="*/ 6741268 w 12564431"/>
              <a:gd name="connsiteY1-312" fmla="*/ 1643974 h 1809343"/>
              <a:gd name="connsiteX2-313" fmla="*/ 12169303 w 12564431"/>
              <a:gd name="connsiteY2-314" fmla="*/ 0 h 1809343"/>
              <a:gd name="connsiteX3-315" fmla="*/ 12564431 w 12564431"/>
              <a:gd name="connsiteY3-316" fmla="*/ 83379 h 1809343"/>
              <a:gd name="connsiteX4-317" fmla="*/ 6750996 w 12564431"/>
              <a:gd name="connsiteY4-318" fmla="*/ 1809343 h 1809343"/>
              <a:gd name="connsiteX5-319" fmla="*/ 0 w 12564431"/>
              <a:gd name="connsiteY5-320" fmla="*/ 165369 h 1809343"/>
              <a:gd name="connsiteX6-321" fmla="*/ 1294792 w 12564431"/>
              <a:gd name="connsiteY6-322" fmla="*/ 607 h 1809343"/>
              <a:gd name="connsiteX0-323" fmla="*/ 423935 w 11693574"/>
              <a:gd name="connsiteY0-324" fmla="*/ 607 h 1809343"/>
              <a:gd name="connsiteX1-325" fmla="*/ 5870411 w 11693574"/>
              <a:gd name="connsiteY1-326" fmla="*/ 1643974 h 1809343"/>
              <a:gd name="connsiteX2-327" fmla="*/ 11298446 w 11693574"/>
              <a:gd name="connsiteY2-328" fmla="*/ 0 h 1809343"/>
              <a:gd name="connsiteX3-329" fmla="*/ 11693574 w 11693574"/>
              <a:gd name="connsiteY3-330" fmla="*/ 83379 h 1809343"/>
              <a:gd name="connsiteX4-331" fmla="*/ 5880139 w 11693574"/>
              <a:gd name="connsiteY4-332" fmla="*/ 1809343 h 1809343"/>
              <a:gd name="connsiteX5-333" fmla="*/ 0 w 11693574"/>
              <a:gd name="connsiteY5-334" fmla="*/ 45626 h 1809343"/>
              <a:gd name="connsiteX6-335" fmla="*/ 423935 w 11693574"/>
              <a:gd name="connsiteY6-336" fmla="*/ 607 h 1809343"/>
              <a:gd name="connsiteX0-337" fmla="*/ 423935 w 11693574"/>
              <a:gd name="connsiteY0-338" fmla="*/ 607 h 1733143"/>
              <a:gd name="connsiteX1-339" fmla="*/ 5870411 w 11693574"/>
              <a:gd name="connsiteY1-340" fmla="*/ 1643974 h 1733143"/>
              <a:gd name="connsiteX2-341" fmla="*/ 11298446 w 11693574"/>
              <a:gd name="connsiteY2-342" fmla="*/ 0 h 1733143"/>
              <a:gd name="connsiteX3-343" fmla="*/ 11693574 w 11693574"/>
              <a:gd name="connsiteY3-344" fmla="*/ 83379 h 1733143"/>
              <a:gd name="connsiteX4-345" fmla="*/ 5880139 w 11693574"/>
              <a:gd name="connsiteY4-346" fmla="*/ 1733143 h 1733143"/>
              <a:gd name="connsiteX5-347" fmla="*/ 0 w 11693574"/>
              <a:gd name="connsiteY5-348" fmla="*/ 45626 h 1733143"/>
              <a:gd name="connsiteX6-349" fmla="*/ 423935 w 11693574"/>
              <a:gd name="connsiteY6-350" fmla="*/ 607 h 1733143"/>
              <a:gd name="connsiteX0-351" fmla="*/ 423935 w 11709902"/>
              <a:gd name="connsiteY0-352" fmla="*/ 607 h 1733143"/>
              <a:gd name="connsiteX1-353" fmla="*/ 5870411 w 11709902"/>
              <a:gd name="connsiteY1-354" fmla="*/ 1643974 h 1733143"/>
              <a:gd name="connsiteX2-355" fmla="*/ 11298446 w 11709902"/>
              <a:gd name="connsiteY2-356" fmla="*/ 0 h 1733143"/>
              <a:gd name="connsiteX3-357" fmla="*/ 11709902 w 11709902"/>
              <a:gd name="connsiteY3-358" fmla="*/ 83379 h 1733143"/>
              <a:gd name="connsiteX4-359" fmla="*/ 5880139 w 11709902"/>
              <a:gd name="connsiteY4-360" fmla="*/ 1733143 h 1733143"/>
              <a:gd name="connsiteX5-361" fmla="*/ 0 w 11709902"/>
              <a:gd name="connsiteY5-362" fmla="*/ 45626 h 1733143"/>
              <a:gd name="connsiteX6-363" fmla="*/ 423935 w 11709902"/>
              <a:gd name="connsiteY6-364" fmla="*/ 607 h 1733143"/>
              <a:gd name="connsiteX0-365" fmla="*/ 423935 w 11571109"/>
              <a:gd name="connsiteY0-366" fmla="*/ 607 h 1733143"/>
              <a:gd name="connsiteX1-367" fmla="*/ 5870411 w 11571109"/>
              <a:gd name="connsiteY1-368" fmla="*/ 1643974 h 1733143"/>
              <a:gd name="connsiteX2-369" fmla="*/ 11298446 w 11571109"/>
              <a:gd name="connsiteY2-370" fmla="*/ 0 h 1733143"/>
              <a:gd name="connsiteX3-371" fmla="*/ 11571109 w 11571109"/>
              <a:gd name="connsiteY3-372" fmla="*/ 116036 h 1733143"/>
              <a:gd name="connsiteX4-373" fmla="*/ 5880139 w 11571109"/>
              <a:gd name="connsiteY4-374" fmla="*/ 1733143 h 1733143"/>
              <a:gd name="connsiteX5-375" fmla="*/ 0 w 11571109"/>
              <a:gd name="connsiteY5-376" fmla="*/ 45626 h 1733143"/>
              <a:gd name="connsiteX6-377" fmla="*/ 423935 w 11571109"/>
              <a:gd name="connsiteY6-378" fmla="*/ 607 h 1733143"/>
              <a:gd name="connsiteX0-379" fmla="*/ 423935 w 11579274"/>
              <a:gd name="connsiteY0-380" fmla="*/ 607 h 1733143"/>
              <a:gd name="connsiteX1-381" fmla="*/ 5870411 w 11579274"/>
              <a:gd name="connsiteY1-382" fmla="*/ 1643974 h 1733143"/>
              <a:gd name="connsiteX2-383" fmla="*/ 11298446 w 11579274"/>
              <a:gd name="connsiteY2-384" fmla="*/ 0 h 1733143"/>
              <a:gd name="connsiteX3-385" fmla="*/ 11579274 w 11579274"/>
              <a:gd name="connsiteY3-386" fmla="*/ 116036 h 1733143"/>
              <a:gd name="connsiteX4-387" fmla="*/ 5880139 w 11579274"/>
              <a:gd name="connsiteY4-388" fmla="*/ 1733143 h 1733143"/>
              <a:gd name="connsiteX5-389" fmla="*/ 0 w 11579274"/>
              <a:gd name="connsiteY5-390" fmla="*/ 45626 h 1733143"/>
              <a:gd name="connsiteX6-391" fmla="*/ 423935 w 11579274"/>
              <a:gd name="connsiteY6-392" fmla="*/ 607 h 1733143"/>
              <a:gd name="connsiteX0-393" fmla="*/ 423935 w 11579274"/>
              <a:gd name="connsiteY0-394" fmla="*/ 0 h 1732536"/>
              <a:gd name="connsiteX1-395" fmla="*/ 5870411 w 11579274"/>
              <a:gd name="connsiteY1-396" fmla="*/ 1643367 h 1732536"/>
              <a:gd name="connsiteX2-397" fmla="*/ 11233132 w 11579274"/>
              <a:gd name="connsiteY2-398" fmla="*/ 48379 h 1732536"/>
              <a:gd name="connsiteX3-399" fmla="*/ 11579274 w 11579274"/>
              <a:gd name="connsiteY3-400" fmla="*/ 115429 h 1732536"/>
              <a:gd name="connsiteX4-401" fmla="*/ 5880139 w 11579274"/>
              <a:gd name="connsiteY4-402" fmla="*/ 1732536 h 1732536"/>
              <a:gd name="connsiteX5-403" fmla="*/ 0 w 11579274"/>
              <a:gd name="connsiteY5-404" fmla="*/ 45019 h 1732536"/>
              <a:gd name="connsiteX6-405" fmla="*/ 423935 w 11579274"/>
              <a:gd name="connsiteY6-406" fmla="*/ 0 h 1732536"/>
              <a:gd name="connsiteX0-407" fmla="*/ 423935 w 11579274"/>
              <a:gd name="connsiteY0-408" fmla="*/ 0 h 1732536"/>
              <a:gd name="connsiteX1-409" fmla="*/ 5870411 w 11579274"/>
              <a:gd name="connsiteY1-410" fmla="*/ 1643367 h 1732536"/>
              <a:gd name="connsiteX2-411" fmla="*/ 11241297 w 11579274"/>
              <a:gd name="connsiteY2-412" fmla="*/ 32050 h 1732536"/>
              <a:gd name="connsiteX3-413" fmla="*/ 11579274 w 11579274"/>
              <a:gd name="connsiteY3-414" fmla="*/ 115429 h 1732536"/>
              <a:gd name="connsiteX4-415" fmla="*/ 5880139 w 11579274"/>
              <a:gd name="connsiteY4-416" fmla="*/ 1732536 h 1732536"/>
              <a:gd name="connsiteX5-417" fmla="*/ 0 w 11579274"/>
              <a:gd name="connsiteY5-418" fmla="*/ 45019 h 1732536"/>
              <a:gd name="connsiteX6-419" fmla="*/ 423935 w 11579274"/>
              <a:gd name="connsiteY6-420" fmla="*/ 0 h 1732536"/>
              <a:gd name="connsiteX0-421" fmla="*/ 423935 w 11579274"/>
              <a:gd name="connsiteY0-422" fmla="*/ 0 h 1732536"/>
              <a:gd name="connsiteX1-423" fmla="*/ 5870411 w 11579274"/>
              <a:gd name="connsiteY1-424" fmla="*/ 1643367 h 1732536"/>
              <a:gd name="connsiteX2-425" fmla="*/ 11241297 w 11579274"/>
              <a:gd name="connsiteY2-426" fmla="*/ 32050 h 1732536"/>
              <a:gd name="connsiteX3-427" fmla="*/ 11579274 w 11579274"/>
              <a:gd name="connsiteY3-428" fmla="*/ 115429 h 1732536"/>
              <a:gd name="connsiteX4-429" fmla="*/ 5880139 w 11579274"/>
              <a:gd name="connsiteY4-430" fmla="*/ 1732536 h 1732536"/>
              <a:gd name="connsiteX5-431" fmla="*/ 0 w 11579274"/>
              <a:gd name="connsiteY5-432" fmla="*/ 45019 h 1732536"/>
              <a:gd name="connsiteX6-433" fmla="*/ 423935 w 11579274"/>
              <a:gd name="connsiteY6-434" fmla="*/ 0 h 1732536"/>
              <a:gd name="connsiteX0-435" fmla="*/ 423935 w 11579274"/>
              <a:gd name="connsiteY0-436" fmla="*/ 0 h 1732536"/>
              <a:gd name="connsiteX1-437" fmla="*/ 5870411 w 11579274"/>
              <a:gd name="connsiteY1-438" fmla="*/ 1643367 h 1732536"/>
              <a:gd name="connsiteX2-439" fmla="*/ 11224968 w 11579274"/>
              <a:gd name="connsiteY2-440" fmla="*/ 48379 h 1732536"/>
              <a:gd name="connsiteX3-441" fmla="*/ 11579274 w 11579274"/>
              <a:gd name="connsiteY3-442" fmla="*/ 115429 h 1732536"/>
              <a:gd name="connsiteX4-443" fmla="*/ 5880139 w 11579274"/>
              <a:gd name="connsiteY4-444" fmla="*/ 1732536 h 1732536"/>
              <a:gd name="connsiteX5-445" fmla="*/ 0 w 11579274"/>
              <a:gd name="connsiteY5-446" fmla="*/ 45019 h 1732536"/>
              <a:gd name="connsiteX6-447" fmla="*/ 423935 w 11579274"/>
              <a:gd name="connsiteY6-448" fmla="*/ 0 h 1732536"/>
              <a:gd name="connsiteX0-449" fmla="*/ 219828 w 11375167"/>
              <a:gd name="connsiteY0-450" fmla="*/ 0 h 1732536"/>
              <a:gd name="connsiteX1-451" fmla="*/ 5666304 w 11375167"/>
              <a:gd name="connsiteY1-452" fmla="*/ 1643367 h 1732536"/>
              <a:gd name="connsiteX2-453" fmla="*/ 11020861 w 11375167"/>
              <a:gd name="connsiteY2-454" fmla="*/ 48379 h 1732536"/>
              <a:gd name="connsiteX3-455" fmla="*/ 11375167 w 11375167"/>
              <a:gd name="connsiteY3-456" fmla="*/ 115429 h 1732536"/>
              <a:gd name="connsiteX4-457" fmla="*/ 5676032 w 11375167"/>
              <a:gd name="connsiteY4-458" fmla="*/ 1732536 h 1732536"/>
              <a:gd name="connsiteX5-459" fmla="*/ 0 w 11375167"/>
              <a:gd name="connsiteY5-460" fmla="*/ 77676 h 1732536"/>
              <a:gd name="connsiteX6-461" fmla="*/ 219828 w 11375167"/>
              <a:gd name="connsiteY6-462" fmla="*/ 0 h 1732536"/>
              <a:gd name="connsiteX0-463" fmla="*/ 293307 w 11375167"/>
              <a:gd name="connsiteY0-464" fmla="*/ 0 h 1708044"/>
              <a:gd name="connsiteX1-465" fmla="*/ 5666304 w 11375167"/>
              <a:gd name="connsiteY1-466" fmla="*/ 1618875 h 1708044"/>
              <a:gd name="connsiteX2-467" fmla="*/ 11020861 w 11375167"/>
              <a:gd name="connsiteY2-468" fmla="*/ 23887 h 1708044"/>
              <a:gd name="connsiteX3-469" fmla="*/ 11375167 w 11375167"/>
              <a:gd name="connsiteY3-470" fmla="*/ 90937 h 1708044"/>
              <a:gd name="connsiteX4-471" fmla="*/ 5676032 w 11375167"/>
              <a:gd name="connsiteY4-472" fmla="*/ 1708044 h 1708044"/>
              <a:gd name="connsiteX5-473" fmla="*/ 0 w 11375167"/>
              <a:gd name="connsiteY5-474" fmla="*/ 53184 h 1708044"/>
              <a:gd name="connsiteX6-475" fmla="*/ 293307 w 11375167"/>
              <a:gd name="connsiteY6-476" fmla="*/ 0 h 1708044"/>
              <a:gd name="connsiteX0-477" fmla="*/ 317800 w 11375167"/>
              <a:gd name="connsiteY0-478" fmla="*/ 606 h 1684157"/>
              <a:gd name="connsiteX1-479" fmla="*/ 5666304 w 11375167"/>
              <a:gd name="connsiteY1-480" fmla="*/ 1594988 h 1684157"/>
              <a:gd name="connsiteX2-481" fmla="*/ 11020861 w 11375167"/>
              <a:gd name="connsiteY2-482" fmla="*/ 0 h 1684157"/>
              <a:gd name="connsiteX3-483" fmla="*/ 11375167 w 11375167"/>
              <a:gd name="connsiteY3-484" fmla="*/ 67050 h 1684157"/>
              <a:gd name="connsiteX4-485" fmla="*/ 5676032 w 11375167"/>
              <a:gd name="connsiteY4-486" fmla="*/ 1684157 h 1684157"/>
              <a:gd name="connsiteX5-487" fmla="*/ 0 w 11375167"/>
              <a:gd name="connsiteY5-488" fmla="*/ 29297 h 1684157"/>
              <a:gd name="connsiteX6-489" fmla="*/ 317800 w 11375167"/>
              <a:gd name="connsiteY6-490" fmla="*/ 606 h 1684157"/>
              <a:gd name="connsiteX0-491" fmla="*/ 285142 w 11342509"/>
              <a:gd name="connsiteY0-492" fmla="*/ 606 h 1684157"/>
              <a:gd name="connsiteX1-493" fmla="*/ 5633646 w 11342509"/>
              <a:gd name="connsiteY1-494" fmla="*/ 1594988 h 1684157"/>
              <a:gd name="connsiteX2-495" fmla="*/ 10988203 w 11342509"/>
              <a:gd name="connsiteY2-496" fmla="*/ 0 h 1684157"/>
              <a:gd name="connsiteX3-497" fmla="*/ 11342509 w 11342509"/>
              <a:gd name="connsiteY3-498" fmla="*/ 67050 h 1684157"/>
              <a:gd name="connsiteX4-499" fmla="*/ 5643374 w 11342509"/>
              <a:gd name="connsiteY4-500" fmla="*/ 1684157 h 1684157"/>
              <a:gd name="connsiteX5-501" fmla="*/ 0 w 11342509"/>
              <a:gd name="connsiteY5-502" fmla="*/ 29297 h 1684157"/>
              <a:gd name="connsiteX6-503" fmla="*/ 285142 w 11342509"/>
              <a:gd name="connsiteY6-504" fmla="*/ 606 h 1684157"/>
              <a:gd name="connsiteX0-505" fmla="*/ 276977 w 11342509"/>
              <a:gd name="connsiteY0-506" fmla="*/ 0 h 1691715"/>
              <a:gd name="connsiteX1-507" fmla="*/ 5633646 w 11342509"/>
              <a:gd name="connsiteY1-508" fmla="*/ 1602546 h 1691715"/>
              <a:gd name="connsiteX2-509" fmla="*/ 10988203 w 11342509"/>
              <a:gd name="connsiteY2-510" fmla="*/ 7558 h 1691715"/>
              <a:gd name="connsiteX3-511" fmla="*/ 11342509 w 11342509"/>
              <a:gd name="connsiteY3-512" fmla="*/ 74608 h 1691715"/>
              <a:gd name="connsiteX4-513" fmla="*/ 5643374 w 11342509"/>
              <a:gd name="connsiteY4-514" fmla="*/ 1691715 h 1691715"/>
              <a:gd name="connsiteX5-515" fmla="*/ 0 w 11342509"/>
              <a:gd name="connsiteY5-516" fmla="*/ 36855 h 1691715"/>
              <a:gd name="connsiteX6-517" fmla="*/ 276977 w 11342509"/>
              <a:gd name="connsiteY6-518" fmla="*/ 0 h 1691715"/>
              <a:gd name="connsiteX0-519" fmla="*/ 276977 w 11342509"/>
              <a:gd name="connsiteY0-520" fmla="*/ 0 h 1691715"/>
              <a:gd name="connsiteX1-521" fmla="*/ 5633646 w 11342509"/>
              <a:gd name="connsiteY1-522" fmla="*/ 1602546 h 1691715"/>
              <a:gd name="connsiteX2-523" fmla="*/ 11018020 w 11342509"/>
              <a:gd name="connsiteY2-524" fmla="*/ 17498 h 1691715"/>
              <a:gd name="connsiteX3-525" fmla="*/ 11342509 w 11342509"/>
              <a:gd name="connsiteY3-526" fmla="*/ 74608 h 1691715"/>
              <a:gd name="connsiteX4-527" fmla="*/ 5643374 w 11342509"/>
              <a:gd name="connsiteY4-528" fmla="*/ 1691715 h 1691715"/>
              <a:gd name="connsiteX5-529" fmla="*/ 0 w 11342509"/>
              <a:gd name="connsiteY5-530" fmla="*/ 36855 h 1691715"/>
              <a:gd name="connsiteX6-531" fmla="*/ 276977 w 11342509"/>
              <a:gd name="connsiteY6-532" fmla="*/ 0 h 1691715"/>
              <a:gd name="connsiteX0-533" fmla="*/ 276977 w 11342509"/>
              <a:gd name="connsiteY0-534" fmla="*/ 0 h 1691715"/>
              <a:gd name="connsiteX1-535" fmla="*/ 5633646 w 11342509"/>
              <a:gd name="connsiteY1-536" fmla="*/ 1602546 h 1691715"/>
              <a:gd name="connsiteX2-537" fmla="*/ 11018020 w 11342509"/>
              <a:gd name="connsiteY2-538" fmla="*/ 17498 h 1691715"/>
              <a:gd name="connsiteX3-539" fmla="*/ 11342509 w 11342509"/>
              <a:gd name="connsiteY3-540" fmla="*/ 74608 h 1691715"/>
              <a:gd name="connsiteX4-541" fmla="*/ 5643374 w 11342509"/>
              <a:gd name="connsiteY4-542" fmla="*/ 1691715 h 1691715"/>
              <a:gd name="connsiteX5-543" fmla="*/ 0 w 11342509"/>
              <a:gd name="connsiteY5-544" fmla="*/ 36855 h 1691715"/>
              <a:gd name="connsiteX6-545" fmla="*/ 276977 w 11342509"/>
              <a:gd name="connsiteY6-546" fmla="*/ 0 h 1691715"/>
              <a:gd name="connsiteX0-547" fmla="*/ 276977 w 11342509"/>
              <a:gd name="connsiteY0-548" fmla="*/ 0 h 1691715"/>
              <a:gd name="connsiteX1-549" fmla="*/ 5633646 w 11342509"/>
              <a:gd name="connsiteY1-550" fmla="*/ 1602546 h 1691715"/>
              <a:gd name="connsiteX2-551" fmla="*/ 11047837 w 11342509"/>
              <a:gd name="connsiteY2-552" fmla="*/ 17498 h 1691715"/>
              <a:gd name="connsiteX3-553" fmla="*/ 11342509 w 11342509"/>
              <a:gd name="connsiteY3-554" fmla="*/ 74608 h 1691715"/>
              <a:gd name="connsiteX4-555" fmla="*/ 5643374 w 11342509"/>
              <a:gd name="connsiteY4-556" fmla="*/ 1691715 h 1691715"/>
              <a:gd name="connsiteX5-557" fmla="*/ 0 w 11342509"/>
              <a:gd name="connsiteY5-558" fmla="*/ 36855 h 1691715"/>
              <a:gd name="connsiteX6-559" fmla="*/ 276977 w 11342509"/>
              <a:gd name="connsiteY6-560" fmla="*/ 0 h 1691715"/>
              <a:gd name="connsiteX0-561" fmla="*/ 276977 w 11342509"/>
              <a:gd name="connsiteY0-562" fmla="*/ 0 h 1691715"/>
              <a:gd name="connsiteX1-563" fmla="*/ 5633646 w 11342509"/>
              <a:gd name="connsiteY1-564" fmla="*/ 1602546 h 1691715"/>
              <a:gd name="connsiteX2-565" fmla="*/ 11080494 w 11342509"/>
              <a:gd name="connsiteY2-566" fmla="*/ 17498 h 1691715"/>
              <a:gd name="connsiteX3-567" fmla="*/ 11342509 w 11342509"/>
              <a:gd name="connsiteY3-568" fmla="*/ 74608 h 1691715"/>
              <a:gd name="connsiteX4-569" fmla="*/ 5643374 w 11342509"/>
              <a:gd name="connsiteY4-570" fmla="*/ 1691715 h 1691715"/>
              <a:gd name="connsiteX5-571" fmla="*/ 0 w 11342509"/>
              <a:gd name="connsiteY5-572" fmla="*/ 36855 h 1691715"/>
              <a:gd name="connsiteX6-573" fmla="*/ 276977 w 11342509"/>
              <a:gd name="connsiteY6-574" fmla="*/ 0 h 1691715"/>
              <a:gd name="connsiteX0-575" fmla="*/ 276977 w 11342509"/>
              <a:gd name="connsiteY0-576" fmla="*/ 0 h 1691715"/>
              <a:gd name="connsiteX1-577" fmla="*/ 5633646 w 11342509"/>
              <a:gd name="connsiteY1-578" fmla="*/ 1602546 h 1691715"/>
              <a:gd name="connsiteX2-579" fmla="*/ 11080494 w 11342509"/>
              <a:gd name="connsiteY2-580" fmla="*/ 17498 h 1691715"/>
              <a:gd name="connsiteX3-581" fmla="*/ 11342509 w 11342509"/>
              <a:gd name="connsiteY3-582" fmla="*/ 74608 h 1691715"/>
              <a:gd name="connsiteX4-583" fmla="*/ 5643374 w 11342509"/>
              <a:gd name="connsiteY4-584" fmla="*/ 1691715 h 1691715"/>
              <a:gd name="connsiteX5-585" fmla="*/ 0 w 11342509"/>
              <a:gd name="connsiteY5-586" fmla="*/ 36855 h 1691715"/>
              <a:gd name="connsiteX6-587" fmla="*/ 276977 w 11342509"/>
              <a:gd name="connsiteY6-588" fmla="*/ 0 h 1691715"/>
              <a:gd name="connsiteX0-589" fmla="*/ 276977 w 11342509"/>
              <a:gd name="connsiteY0-590" fmla="*/ 0 h 1691715"/>
              <a:gd name="connsiteX1-591" fmla="*/ 5633646 w 11342509"/>
              <a:gd name="connsiteY1-592" fmla="*/ 1602546 h 1691715"/>
              <a:gd name="connsiteX2-593" fmla="*/ 11080494 w 11342509"/>
              <a:gd name="connsiteY2-594" fmla="*/ 17498 h 1691715"/>
              <a:gd name="connsiteX3-595" fmla="*/ 11342509 w 11342509"/>
              <a:gd name="connsiteY3-596" fmla="*/ 74608 h 1691715"/>
              <a:gd name="connsiteX4-597" fmla="*/ 5643374 w 11342509"/>
              <a:gd name="connsiteY4-598" fmla="*/ 1691715 h 1691715"/>
              <a:gd name="connsiteX5-599" fmla="*/ 0 w 11342509"/>
              <a:gd name="connsiteY5-600" fmla="*/ 36855 h 1691715"/>
              <a:gd name="connsiteX6-601" fmla="*/ 276977 w 11342509"/>
              <a:gd name="connsiteY6-602" fmla="*/ 0 h 1691715"/>
              <a:gd name="connsiteX0-603" fmla="*/ 276977 w 11342509"/>
              <a:gd name="connsiteY0-604" fmla="*/ 0 h 1691715"/>
              <a:gd name="connsiteX1-605" fmla="*/ 5643806 w 11342509"/>
              <a:gd name="connsiteY1-606" fmla="*/ 1602546 h 1691715"/>
              <a:gd name="connsiteX2-607" fmla="*/ 11080494 w 11342509"/>
              <a:gd name="connsiteY2-608" fmla="*/ 17498 h 1691715"/>
              <a:gd name="connsiteX3-609" fmla="*/ 11342509 w 11342509"/>
              <a:gd name="connsiteY3-610" fmla="*/ 74608 h 1691715"/>
              <a:gd name="connsiteX4-611" fmla="*/ 5643374 w 11342509"/>
              <a:gd name="connsiteY4-612" fmla="*/ 1691715 h 1691715"/>
              <a:gd name="connsiteX5-613" fmla="*/ 0 w 11342509"/>
              <a:gd name="connsiteY5-614" fmla="*/ 36855 h 1691715"/>
              <a:gd name="connsiteX6-615" fmla="*/ 276977 w 11342509"/>
              <a:gd name="connsiteY6-616" fmla="*/ 0 h 16917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" name="图片 21">
            <a:extLst>
              <a:ext uri="{FF2B5EF4-FFF2-40B4-BE49-F238E27FC236}">
                <a16:creationId xmlns:a16="http://schemas.microsoft.com/office/drawing/2014/main" id="{25E4BA5E-3344-4A63-928D-8B4C1B42DC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750" y="1401763"/>
            <a:ext cx="37465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日期占位符 1">
            <a:extLst>
              <a:ext uri="{FF2B5EF4-FFF2-40B4-BE49-F238E27FC236}">
                <a16:creationId xmlns:a16="http://schemas.microsoft.com/office/drawing/2014/main" id="{1FCD0EDA-6BB8-421D-BA64-4972871B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489BA6A1-4949-4C38-9EFF-C4F0980F9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>
            <a:extLst>
              <a:ext uri="{FF2B5EF4-FFF2-40B4-BE49-F238E27FC236}">
                <a16:creationId xmlns:a16="http://schemas.microsoft.com/office/drawing/2014/main" id="{67940B3A-2161-4079-8950-B00F3B5C9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009802-13AB-43A8-B57D-A9237B8EE68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621444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7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4">
            <a:extLst>
              <a:ext uri="{FF2B5EF4-FFF2-40B4-BE49-F238E27FC236}">
                <a16:creationId xmlns:a16="http://schemas.microsoft.com/office/drawing/2014/main" id="{CA4CA715-BAF1-4E95-8137-F8E7E4C6433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3588" cy="406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多边形: 形状 20">
            <a:extLst>
              <a:ext uri="{FF2B5EF4-FFF2-40B4-BE49-F238E27FC236}">
                <a16:creationId xmlns:a16="http://schemas.microsoft.com/office/drawing/2014/main" id="{3B649CCB-1081-46C1-8955-D48BA6BAE2CB}"/>
              </a:ext>
            </a:extLst>
          </p:cNvPr>
          <p:cNvSpPr/>
          <p:nvPr userDrawn="1"/>
        </p:nvSpPr>
        <p:spPr>
          <a:xfrm rot="10800000">
            <a:off x="0" y="0"/>
            <a:ext cx="12192000" cy="4067175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任意多边形: 形状 44">
            <a:extLst>
              <a:ext uri="{FF2B5EF4-FFF2-40B4-BE49-F238E27FC236}">
                <a16:creationId xmlns:a16="http://schemas.microsoft.com/office/drawing/2014/main" id="{4CE7D040-8372-4676-AA96-5ABA8936CFEC}"/>
              </a:ext>
            </a:extLst>
          </p:cNvPr>
          <p:cNvSpPr/>
          <p:nvPr userDrawn="1"/>
        </p:nvSpPr>
        <p:spPr>
          <a:xfrm>
            <a:off x="0" y="2328863"/>
            <a:ext cx="12192000" cy="1809750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任意多边形: 形状 49">
            <a:extLst>
              <a:ext uri="{FF2B5EF4-FFF2-40B4-BE49-F238E27FC236}">
                <a16:creationId xmlns:a16="http://schemas.microsoft.com/office/drawing/2014/main" id="{3E113EF6-6E4A-4091-9060-0B9ECF6540E1}"/>
              </a:ext>
            </a:extLst>
          </p:cNvPr>
          <p:cNvSpPr/>
          <p:nvPr userDrawn="1"/>
        </p:nvSpPr>
        <p:spPr>
          <a:xfrm>
            <a:off x="450850" y="2316163"/>
            <a:ext cx="11342688" cy="1690687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-1" fmla="*/ 0 w 12208213"/>
              <a:gd name="connsiteY0-2" fmla="*/ 0 h 1605064"/>
              <a:gd name="connsiteX1-3" fmla="*/ 6099243 w 12208213"/>
              <a:gd name="connsiteY1-4" fmla="*/ 1498060 h 1605064"/>
              <a:gd name="connsiteX2-5" fmla="*/ 12198485 w 12208213"/>
              <a:gd name="connsiteY2-6" fmla="*/ 19456 h 1605064"/>
              <a:gd name="connsiteX3-7" fmla="*/ 12208213 w 12208213"/>
              <a:gd name="connsiteY3-8" fmla="*/ 282103 h 1605064"/>
              <a:gd name="connsiteX4-9" fmla="*/ 6108970 w 12208213"/>
              <a:gd name="connsiteY4-10" fmla="*/ 1605064 h 1605064"/>
              <a:gd name="connsiteX5-11" fmla="*/ 0 w 12208213"/>
              <a:gd name="connsiteY5-12" fmla="*/ 544749 h 1605064"/>
              <a:gd name="connsiteX6-13" fmla="*/ 0 w 12208213"/>
              <a:gd name="connsiteY6-14" fmla="*/ 0 h 1605064"/>
              <a:gd name="connsiteX0-15" fmla="*/ 0 w 12198485"/>
              <a:gd name="connsiteY0-16" fmla="*/ 0 h 1605064"/>
              <a:gd name="connsiteX1-17" fmla="*/ 6099243 w 12198485"/>
              <a:gd name="connsiteY1-18" fmla="*/ 1498060 h 1605064"/>
              <a:gd name="connsiteX2-19" fmla="*/ 12198485 w 12198485"/>
              <a:gd name="connsiteY2-20" fmla="*/ 19456 h 1605064"/>
              <a:gd name="connsiteX3-21" fmla="*/ 12198485 w 12198485"/>
              <a:gd name="connsiteY3-22" fmla="*/ 603115 h 1605064"/>
              <a:gd name="connsiteX4-23" fmla="*/ 6108970 w 12198485"/>
              <a:gd name="connsiteY4-24" fmla="*/ 1605064 h 1605064"/>
              <a:gd name="connsiteX5-25" fmla="*/ 0 w 12198485"/>
              <a:gd name="connsiteY5-26" fmla="*/ 544749 h 1605064"/>
              <a:gd name="connsiteX6-27" fmla="*/ 0 w 12198485"/>
              <a:gd name="connsiteY6-28" fmla="*/ 0 h 1605064"/>
              <a:gd name="connsiteX0-29" fmla="*/ 0 w 12198485"/>
              <a:gd name="connsiteY0-30" fmla="*/ 0 h 1605064"/>
              <a:gd name="connsiteX1-31" fmla="*/ 6108970 w 12198485"/>
              <a:gd name="connsiteY1-32" fmla="*/ 1507788 h 1605064"/>
              <a:gd name="connsiteX2-33" fmla="*/ 12198485 w 12198485"/>
              <a:gd name="connsiteY2-34" fmla="*/ 19456 h 1605064"/>
              <a:gd name="connsiteX3-35" fmla="*/ 12198485 w 12198485"/>
              <a:gd name="connsiteY3-36" fmla="*/ 603115 h 1605064"/>
              <a:gd name="connsiteX4-37" fmla="*/ 6108970 w 12198485"/>
              <a:gd name="connsiteY4-38" fmla="*/ 1605064 h 1605064"/>
              <a:gd name="connsiteX5-39" fmla="*/ 0 w 12198485"/>
              <a:gd name="connsiteY5-40" fmla="*/ 544749 h 1605064"/>
              <a:gd name="connsiteX6-41" fmla="*/ 0 w 12198485"/>
              <a:gd name="connsiteY6-42" fmla="*/ 0 h 1605064"/>
              <a:gd name="connsiteX0-43" fmla="*/ 632298 w 12830783"/>
              <a:gd name="connsiteY0-44" fmla="*/ 0 h 1605064"/>
              <a:gd name="connsiteX1-45" fmla="*/ 6741268 w 12830783"/>
              <a:gd name="connsiteY1-46" fmla="*/ 1507788 h 1605064"/>
              <a:gd name="connsiteX2-47" fmla="*/ 12830783 w 12830783"/>
              <a:gd name="connsiteY2-48" fmla="*/ 19456 h 1605064"/>
              <a:gd name="connsiteX3-49" fmla="*/ 12830783 w 12830783"/>
              <a:gd name="connsiteY3-50" fmla="*/ 603115 h 1605064"/>
              <a:gd name="connsiteX4-51" fmla="*/ 6741268 w 12830783"/>
              <a:gd name="connsiteY4-52" fmla="*/ 1605064 h 1605064"/>
              <a:gd name="connsiteX5-53" fmla="*/ 0 w 12830783"/>
              <a:gd name="connsiteY5-54" fmla="*/ 29183 h 1605064"/>
              <a:gd name="connsiteX6-55" fmla="*/ 632298 w 12830783"/>
              <a:gd name="connsiteY6-56" fmla="*/ 0 h 1605064"/>
              <a:gd name="connsiteX0-57" fmla="*/ 836579 w 12830783"/>
              <a:gd name="connsiteY0-58" fmla="*/ 0 h 1634247"/>
              <a:gd name="connsiteX1-59" fmla="*/ 6741268 w 12830783"/>
              <a:gd name="connsiteY1-60" fmla="*/ 1536971 h 1634247"/>
              <a:gd name="connsiteX2-61" fmla="*/ 12830783 w 12830783"/>
              <a:gd name="connsiteY2-62" fmla="*/ 48639 h 1634247"/>
              <a:gd name="connsiteX3-63" fmla="*/ 12830783 w 12830783"/>
              <a:gd name="connsiteY3-64" fmla="*/ 632298 h 1634247"/>
              <a:gd name="connsiteX4-65" fmla="*/ 6741268 w 12830783"/>
              <a:gd name="connsiteY4-66" fmla="*/ 1634247 h 1634247"/>
              <a:gd name="connsiteX5-67" fmla="*/ 0 w 12830783"/>
              <a:gd name="connsiteY5-68" fmla="*/ 58366 h 1634247"/>
              <a:gd name="connsiteX6-69" fmla="*/ 836579 w 12830783"/>
              <a:gd name="connsiteY6-70" fmla="*/ 0 h 1634247"/>
              <a:gd name="connsiteX0-71" fmla="*/ 836579 w 12830783"/>
              <a:gd name="connsiteY0-72" fmla="*/ 0 h 1702340"/>
              <a:gd name="connsiteX1-73" fmla="*/ 6741268 w 12830783"/>
              <a:gd name="connsiteY1-74" fmla="*/ 1536971 h 1702340"/>
              <a:gd name="connsiteX2-75" fmla="*/ 12830783 w 12830783"/>
              <a:gd name="connsiteY2-76" fmla="*/ 48639 h 1702340"/>
              <a:gd name="connsiteX3-77" fmla="*/ 12830783 w 12830783"/>
              <a:gd name="connsiteY3-78" fmla="*/ 632298 h 1702340"/>
              <a:gd name="connsiteX4-79" fmla="*/ 6750996 w 12830783"/>
              <a:gd name="connsiteY4-80" fmla="*/ 1702340 h 1702340"/>
              <a:gd name="connsiteX5-81" fmla="*/ 0 w 12830783"/>
              <a:gd name="connsiteY5-82" fmla="*/ 58366 h 1702340"/>
              <a:gd name="connsiteX6-83" fmla="*/ 836579 w 12830783"/>
              <a:gd name="connsiteY6-84" fmla="*/ 0 h 1702340"/>
              <a:gd name="connsiteX0-85" fmla="*/ 836579 w 12830783"/>
              <a:gd name="connsiteY0-86" fmla="*/ 0 h 1702340"/>
              <a:gd name="connsiteX1-87" fmla="*/ 6741268 w 12830783"/>
              <a:gd name="connsiteY1-88" fmla="*/ 1536971 h 1702340"/>
              <a:gd name="connsiteX2-89" fmla="*/ 12470860 w 12830783"/>
              <a:gd name="connsiteY2-90" fmla="*/ 19456 h 1702340"/>
              <a:gd name="connsiteX3-91" fmla="*/ 12830783 w 12830783"/>
              <a:gd name="connsiteY3-92" fmla="*/ 632298 h 1702340"/>
              <a:gd name="connsiteX4-93" fmla="*/ 6750996 w 12830783"/>
              <a:gd name="connsiteY4-94" fmla="*/ 1702340 h 1702340"/>
              <a:gd name="connsiteX5-95" fmla="*/ 0 w 12830783"/>
              <a:gd name="connsiteY5-96" fmla="*/ 58366 h 1702340"/>
              <a:gd name="connsiteX6-97" fmla="*/ 836579 w 12830783"/>
              <a:gd name="connsiteY6-98" fmla="*/ 0 h 1702340"/>
              <a:gd name="connsiteX0-99" fmla="*/ 836579 w 13239345"/>
              <a:gd name="connsiteY0-100" fmla="*/ 0 h 1702340"/>
              <a:gd name="connsiteX1-101" fmla="*/ 6741268 w 13239345"/>
              <a:gd name="connsiteY1-102" fmla="*/ 1536971 h 1702340"/>
              <a:gd name="connsiteX2-103" fmla="*/ 12470860 w 13239345"/>
              <a:gd name="connsiteY2-104" fmla="*/ 19456 h 1702340"/>
              <a:gd name="connsiteX3-105" fmla="*/ 13239345 w 13239345"/>
              <a:gd name="connsiteY3-106" fmla="*/ 107004 h 1702340"/>
              <a:gd name="connsiteX4-107" fmla="*/ 6750996 w 13239345"/>
              <a:gd name="connsiteY4-108" fmla="*/ 1702340 h 1702340"/>
              <a:gd name="connsiteX5-109" fmla="*/ 0 w 13239345"/>
              <a:gd name="connsiteY5-110" fmla="*/ 58366 h 1702340"/>
              <a:gd name="connsiteX6-111" fmla="*/ 836579 w 13239345"/>
              <a:gd name="connsiteY6-112" fmla="*/ 0 h 1702340"/>
              <a:gd name="connsiteX0-113" fmla="*/ 836579 w 13239345"/>
              <a:gd name="connsiteY0-114" fmla="*/ 107003 h 1809343"/>
              <a:gd name="connsiteX1-115" fmla="*/ 6741268 w 13239345"/>
              <a:gd name="connsiteY1-116" fmla="*/ 1643974 h 1809343"/>
              <a:gd name="connsiteX2-117" fmla="*/ 12169303 w 13239345"/>
              <a:gd name="connsiteY2-118" fmla="*/ 0 h 1809343"/>
              <a:gd name="connsiteX3-119" fmla="*/ 13239345 w 13239345"/>
              <a:gd name="connsiteY3-120" fmla="*/ 214007 h 1809343"/>
              <a:gd name="connsiteX4-121" fmla="*/ 6750996 w 13239345"/>
              <a:gd name="connsiteY4-122" fmla="*/ 1809343 h 1809343"/>
              <a:gd name="connsiteX5-123" fmla="*/ 0 w 13239345"/>
              <a:gd name="connsiteY5-124" fmla="*/ 165369 h 1809343"/>
              <a:gd name="connsiteX6-125" fmla="*/ 836579 w 13239345"/>
              <a:gd name="connsiteY6-126" fmla="*/ 107003 h 1809343"/>
              <a:gd name="connsiteX0-127" fmla="*/ 1342417 w 13239345"/>
              <a:gd name="connsiteY0-128" fmla="*/ 29182 h 1809343"/>
              <a:gd name="connsiteX1-129" fmla="*/ 6741268 w 13239345"/>
              <a:gd name="connsiteY1-130" fmla="*/ 1643974 h 1809343"/>
              <a:gd name="connsiteX2-131" fmla="*/ 12169303 w 13239345"/>
              <a:gd name="connsiteY2-132" fmla="*/ 0 h 1809343"/>
              <a:gd name="connsiteX3-133" fmla="*/ 13239345 w 13239345"/>
              <a:gd name="connsiteY3-134" fmla="*/ 214007 h 1809343"/>
              <a:gd name="connsiteX4-135" fmla="*/ 6750996 w 13239345"/>
              <a:gd name="connsiteY4-136" fmla="*/ 1809343 h 1809343"/>
              <a:gd name="connsiteX5-137" fmla="*/ 0 w 13239345"/>
              <a:gd name="connsiteY5-138" fmla="*/ 165369 h 1809343"/>
              <a:gd name="connsiteX6-139" fmla="*/ 1342417 w 13239345"/>
              <a:gd name="connsiteY6-140" fmla="*/ 29182 h 1809343"/>
              <a:gd name="connsiteX0-141" fmla="*/ 1294792 w 13239345"/>
              <a:gd name="connsiteY0-142" fmla="*/ 607 h 1809343"/>
              <a:gd name="connsiteX1-143" fmla="*/ 6741268 w 13239345"/>
              <a:gd name="connsiteY1-144" fmla="*/ 1643974 h 1809343"/>
              <a:gd name="connsiteX2-145" fmla="*/ 12169303 w 13239345"/>
              <a:gd name="connsiteY2-146" fmla="*/ 0 h 1809343"/>
              <a:gd name="connsiteX3-147" fmla="*/ 13239345 w 13239345"/>
              <a:gd name="connsiteY3-148" fmla="*/ 214007 h 1809343"/>
              <a:gd name="connsiteX4-149" fmla="*/ 6750996 w 13239345"/>
              <a:gd name="connsiteY4-150" fmla="*/ 1809343 h 1809343"/>
              <a:gd name="connsiteX5-151" fmla="*/ 0 w 13239345"/>
              <a:gd name="connsiteY5-152" fmla="*/ 165369 h 1809343"/>
              <a:gd name="connsiteX6-153" fmla="*/ 1294792 w 13239345"/>
              <a:gd name="connsiteY6-154" fmla="*/ 607 h 1809343"/>
              <a:gd name="connsiteX0-155" fmla="*/ 1294792 w 13239345"/>
              <a:gd name="connsiteY0-156" fmla="*/ 607 h 1809343"/>
              <a:gd name="connsiteX1-157" fmla="*/ 6741268 w 13239345"/>
              <a:gd name="connsiteY1-158" fmla="*/ 1643974 h 1809343"/>
              <a:gd name="connsiteX2-159" fmla="*/ 12169303 w 13239345"/>
              <a:gd name="connsiteY2-160" fmla="*/ 0 h 1809343"/>
              <a:gd name="connsiteX3-161" fmla="*/ 13239345 w 13239345"/>
              <a:gd name="connsiteY3-162" fmla="*/ 214007 h 1809343"/>
              <a:gd name="connsiteX4-163" fmla="*/ 6750996 w 13239345"/>
              <a:gd name="connsiteY4-164" fmla="*/ 1809343 h 1809343"/>
              <a:gd name="connsiteX5-165" fmla="*/ 0 w 13239345"/>
              <a:gd name="connsiteY5-166" fmla="*/ 165369 h 1809343"/>
              <a:gd name="connsiteX6-167" fmla="*/ 1294792 w 13239345"/>
              <a:gd name="connsiteY6-168" fmla="*/ 607 h 1809343"/>
              <a:gd name="connsiteX0-169" fmla="*/ 1294792 w 13239345"/>
              <a:gd name="connsiteY0-170" fmla="*/ 607 h 1809343"/>
              <a:gd name="connsiteX1-171" fmla="*/ 6741268 w 13239345"/>
              <a:gd name="connsiteY1-172" fmla="*/ 1643974 h 1809343"/>
              <a:gd name="connsiteX2-173" fmla="*/ 12169303 w 13239345"/>
              <a:gd name="connsiteY2-174" fmla="*/ 0 h 1809343"/>
              <a:gd name="connsiteX3-175" fmla="*/ 13239345 w 13239345"/>
              <a:gd name="connsiteY3-176" fmla="*/ 214007 h 1809343"/>
              <a:gd name="connsiteX4-177" fmla="*/ 6750996 w 13239345"/>
              <a:gd name="connsiteY4-178" fmla="*/ 1809343 h 1809343"/>
              <a:gd name="connsiteX5-179" fmla="*/ 0 w 13239345"/>
              <a:gd name="connsiteY5-180" fmla="*/ 165369 h 1809343"/>
              <a:gd name="connsiteX6-181" fmla="*/ 1294792 w 13239345"/>
              <a:gd name="connsiteY6-182" fmla="*/ 607 h 1809343"/>
              <a:gd name="connsiteX0-183" fmla="*/ 1294792 w 13239345"/>
              <a:gd name="connsiteY0-184" fmla="*/ 607 h 1809343"/>
              <a:gd name="connsiteX1-185" fmla="*/ 6741268 w 13239345"/>
              <a:gd name="connsiteY1-186" fmla="*/ 1643974 h 1809343"/>
              <a:gd name="connsiteX2-187" fmla="*/ 12169303 w 13239345"/>
              <a:gd name="connsiteY2-188" fmla="*/ 0 h 1809343"/>
              <a:gd name="connsiteX3-189" fmla="*/ 13239345 w 13239345"/>
              <a:gd name="connsiteY3-190" fmla="*/ 214007 h 1809343"/>
              <a:gd name="connsiteX4-191" fmla="*/ 6750996 w 13239345"/>
              <a:gd name="connsiteY4-192" fmla="*/ 1809343 h 1809343"/>
              <a:gd name="connsiteX5-193" fmla="*/ 0 w 13239345"/>
              <a:gd name="connsiteY5-194" fmla="*/ 165369 h 1809343"/>
              <a:gd name="connsiteX6-195" fmla="*/ 1294792 w 13239345"/>
              <a:gd name="connsiteY6-196" fmla="*/ 607 h 1809343"/>
              <a:gd name="connsiteX0-197" fmla="*/ 1294792 w 13239345"/>
              <a:gd name="connsiteY0-198" fmla="*/ 607 h 1809343"/>
              <a:gd name="connsiteX1-199" fmla="*/ 6741268 w 13239345"/>
              <a:gd name="connsiteY1-200" fmla="*/ 1643974 h 1809343"/>
              <a:gd name="connsiteX2-201" fmla="*/ 12169303 w 13239345"/>
              <a:gd name="connsiteY2-202" fmla="*/ 0 h 1809343"/>
              <a:gd name="connsiteX3-203" fmla="*/ 13239345 w 13239345"/>
              <a:gd name="connsiteY3-204" fmla="*/ 214007 h 1809343"/>
              <a:gd name="connsiteX4-205" fmla="*/ 6750996 w 13239345"/>
              <a:gd name="connsiteY4-206" fmla="*/ 1809343 h 1809343"/>
              <a:gd name="connsiteX5-207" fmla="*/ 0 w 13239345"/>
              <a:gd name="connsiteY5-208" fmla="*/ 165369 h 1809343"/>
              <a:gd name="connsiteX6-209" fmla="*/ 1294792 w 13239345"/>
              <a:gd name="connsiteY6-210" fmla="*/ 607 h 1809343"/>
              <a:gd name="connsiteX0-211" fmla="*/ 1294792 w 13239345"/>
              <a:gd name="connsiteY0-212" fmla="*/ 607 h 1809343"/>
              <a:gd name="connsiteX1-213" fmla="*/ 6741268 w 13239345"/>
              <a:gd name="connsiteY1-214" fmla="*/ 1643974 h 1809343"/>
              <a:gd name="connsiteX2-215" fmla="*/ 12169303 w 13239345"/>
              <a:gd name="connsiteY2-216" fmla="*/ 0 h 1809343"/>
              <a:gd name="connsiteX3-217" fmla="*/ 13239345 w 13239345"/>
              <a:gd name="connsiteY3-218" fmla="*/ 214007 h 1809343"/>
              <a:gd name="connsiteX4-219" fmla="*/ 6750996 w 13239345"/>
              <a:gd name="connsiteY4-220" fmla="*/ 1809343 h 1809343"/>
              <a:gd name="connsiteX5-221" fmla="*/ 0 w 13239345"/>
              <a:gd name="connsiteY5-222" fmla="*/ 165369 h 1809343"/>
              <a:gd name="connsiteX6-223" fmla="*/ 1294792 w 13239345"/>
              <a:gd name="connsiteY6-224" fmla="*/ 607 h 1809343"/>
              <a:gd name="connsiteX0-225" fmla="*/ 1294792 w 13239345"/>
              <a:gd name="connsiteY0-226" fmla="*/ 607 h 1809343"/>
              <a:gd name="connsiteX1-227" fmla="*/ 6741268 w 13239345"/>
              <a:gd name="connsiteY1-228" fmla="*/ 1643974 h 1809343"/>
              <a:gd name="connsiteX2-229" fmla="*/ 12169303 w 13239345"/>
              <a:gd name="connsiteY2-230" fmla="*/ 0 h 1809343"/>
              <a:gd name="connsiteX3-231" fmla="*/ 13239345 w 13239345"/>
              <a:gd name="connsiteY3-232" fmla="*/ 214007 h 1809343"/>
              <a:gd name="connsiteX4-233" fmla="*/ 6750996 w 13239345"/>
              <a:gd name="connsiteY4-234" fmla="*/ 1809343 h 1809343"/>
              <a:gd name="connsiteX5-235" fmla="*/ 0 w 13239345"/>
              <a:gd name="connsiteY5-236" fmla="*/ 165369 h 1809343"/>
              <a:gd name="connsiteX6-237" fmla="*/ 1294792 w 13239345"/>
              <a:gd name="connsiteY6-238" fmla="*/ 607 h 1809343"/>
              <a:gd name="connsiteX0-239" fmla="*/ 1294792 w 13239345"/>
              <a:gd name="connsiteY0-240" fmla="*/ 607 h 1809343"/>
              <a:gd name="connsiteX1-241" fmla="*/ 6741268 w 13239345"/>
              <a:gd name="connsiteY1-242" fmla="*/ 1643974 h 1809343"/>
              <a:gd name="connsiteX2-243" fmla="*/ 12169303 w 13239345"/>
              <a:gd name="connsiteY2-244" fmla="*/ 0 h 1809343"/>
              <a:gd name="connsiteX3-245" fmla="*/ 13239345 w 13239345"/>
              <a:gd name="connsiteY3-246" fmla="*/ 214007 h 1809343"/>
              <a:gd name="connsiteX4-247" fmla="*/ 6750996 w 13239345"/>
              <a:gd name="connsiteY4-248" fmla="*/ 1809343 h 1809343"/>
              <a:gd name="connsiteX5-249" fmla="*/ 0 w 13239345"/>
              <a:gd name="connsiteY5-250" fmla="*/ 165369 h 1809343"/>
              <a:gd name="connsiteX6-251" fmla="*/ 1294792 w 13239345"/>
              <a:gd name="connsiteY6-252" fmla="*/ 607 h 1809343"/>
              <a:gd name="connsiteX0-253" fmla="*/ 1294792 w 13239345"/>
              <a:gd name="connsiteY0-254" fmla="*/ 607 h 1809343"/>
              <a:gd name="connsiteX1-255" fmla="*/ 6741268 w 13239345"/>
              <a:gd name="connsiteY1-256" fmla="*/ 1643974 h 1809343"/>
              <a:gd name="connsiteX2-257" fmla="*/ 12169303 w 13239345"/>
              <a:gd name="connsiteY2-258" fmla="*/ 0 h 1809343"/>
              <a:gd name="connsiteX3-259" fmla="*/ 13239345 w 13239345"/>
              <a:gd name="connsiteY3-260" fmla="*/ 214007 h 1809343"/>
              <a:gd name="connsiteX4-261" fmla="*/ 6750996 w 13239345"/>
              <a:gd name="connsiteY4-262" fmla="*/ 1809343 h 1809343"/>
              <a:gd name="connsiteX5-263" fmla="*/ 0 w 13239345"/>
              <a:gd name="connsiteY5-264" fmla="*/ 165369 h 1809343"/>
              <a:gd name="connsiteX6-265" fmla="*/ 1294792 w 13239345"/>
              <a:gd name="connsiteY6-266" fmla="*/ 607 h 1809343"/>
              <a:gd name="connsiteX0-267" fmla="*/ 1294792 w 13239345"/>
              <a:gd name="connsiteY0-268" fmla="*/ 607 h 1809343"/>
              <a:gd name="connsiteX1-269" fmla="*/ 6741268 w 13239345"/>
              <a:gd name="connsiteY1-270" fmla="*/ 1643974 h 1809343"/>
              <a:gd name="connsiteX2-271" fmla="*/ 12169303 w 13239345"/>
              <a:gd name="connsiteY2-272" fmla="*/ 0 h 1809343"/>
              <a:gd name="connsiteX3-273" fmla="*/ 13239345 w 13239345"/>
              <a:gd name="connsiteY3-274" fmla="*/ 214007 h 1809343"/>
              <a:gd name="connsiteX4-275" fmla="*/ 6750996 w 13239345"/>
              <a:gd name="connsiteY4-276" fmla="*/ 1809343 h 1809343"/>
              <a:gd name="connsiteX5-277" fmla="*/ 0 w 13239345"/>
              <a:gd name="connsiteY5-278" fmla="*/ 165369 h 1809343"/>
              <a:gd name="connsiteX6-279" fmla="*/ 1294792 w 13239345"/>
              <a:gd name="connsiteY6-280" fmla="*/ 607 h 1809343"/>
              <a:gd name="connsiteX0-281" fmla="*/ 1294792 w 13239345"/>
              <a:gd name="connsiteY0-282" fmla="*/ 607 h 1809343"/>
              <a:gd name="connsiteX1-283" fmla="*/ 6741268 w 13239345"/>
              <a:gd name="connsiteY1-284" fmla="*/ 1643974 h 1809343"/>
              <a:gd name="connsiteX2-285" fmla="*/ 12169303 w 13239345"/>
              <a:gd name="connsiteY2-286" fmla="*/ 0 h 1809343"/>
              <a:gd name="connsiteX3-287" fmla="*/ 13239345 w 13239345"/>
              <a:gd name="connsiteY3-288" fmla="*/ 214007 h 1809343"/>
              <a:gd name="connsiteX4-289" fmla="*/ 6750996 w 13239345"/>
              <a:gd name="connsiteY4-290" fmla="*/ 1809343 h 1809343"/>
              <a:gd name="connsiteX5-291" fmla="*/ 0 w 13239345"/>
              <a:gd name="connsiteY5-292" fmla="*/ 165369 h 1809343"/>
              <a:gd name="connsiteX6-293" fmla="*/ 1294792 w 13239345"/>
              <a:gd name="connsiteY6-294" fmla="*/ 607 h 1809343"/>
              <a:gd name="connsiteX0-295" fmla="*/ 1294792 w 12651516"/>
              <a:gd name="connsiteY0-296" fmla="*/ 607 h 1809343"/>
              <a:gd name="connsiteX1-297" fmla="*/ 6741268 w 12651516"/>
              <a:gd name="connsiteY1-298" fmla="*/ 1643974 h 1809343"/>
              <a:gd name="connsiteX2-299" fmla="*/ 12169303 w 12651516"/>
              <a:gd name="connsiteY2-300" fmla="*/ 0 h 1809343"/>
              <a:gd name="connsiteX3-301" fmla="*/ 12651516 w 12651516"/>
              <a:gd name="connsiteY3-302" fmla="*/ 83379 h 1809343"/>
              <a:gd name="connsiteX4-303" fmla="*/ 6750996 w 12651516"/>
              <a:gd name="connsiteY4-304" fmla="*/ 1809343 h 1809343"/>
              <a:gd name="connsiteX5-305" fmla="*/ 0 w 12651516"/>
              <a:gd name="connsiteY5-306" fmla="*/ 165369 h 1809343"/>
              <a:gd name="connsiteX6-307" fmla="*/ 1294792 w 12651516"/>
              <a:gd name="connsiteY6-308" fmla="*/ 607 h 1809343"/>
              <a:gd name="connsiteX0-309" fmla="*/ 1294792 w 12564431"/>
              <a:gd name="connsiteY0-310" fmla="*/ 607 h 1809343"/>
              <a:gd name="connsiteX1-311" fmla="*/ 6741268 w 12564431"/>
              <a:gd name="connsiteY1-312" fmla="*/ 1643974 h 1809343"/>
              <a:gd name="connsiteX2-313" fmla="*/ 12169303 w 12564431"/>
              <a:gd name="connsiteY2-314" fmla="*/ 0 h 1809343"/>
              <a:gd name="connsiteX3-315" fmla="*/ 12564431 w 12564431"/>
              <a:gd name="connsiteY3-316" fmla="*/ 83379 h 1809343"/>
              <a:gd name="connsiteX4-317" fmla="*/ 6750996 w 12564431"/>
              <a:gd name="connsiteY4-318" fmla="*/ 1809343 h 1809343"/>
              <a:gd name="connsiteX5-319" fmla="*/ 0 w 12564431"/>
              <a:gd name="connsiteY5-320" fmla="*/ 165369 h 1809343"/>
              <a:gd name="connsiteX6-321" fmla="*/ 1294792 w 12564431"/>
              <a:gd name="connsiteY6-322" fmla="*/ 607 h 1809343"/>
              <a:gd name="connsiteX0-323" fmla="*/ 423935 w 11693574"/>
              <a:gd name="connsiteY0-324" fmla="*/ 607 h 1809343"/>
              <a:gd name="connsiteX1-325" fmla="*/ 5870411 w 11693574"/>
              <a:gd name="connsiteY1-326" fmla="*/ 1643974 h 1809343"/>
              <a:gd name="connsiteX2-327" fmla="*/ 11298446 w 11693574"/>
              <a:gd name="connsiteY2-328" fmla="*/ 0 h 1809343"/>
              <a:gd name="connsiteX3-329" fmla="*/ 11693574 w 11693574"/>
              <a:gd name="connsiteY3-330" fmla="*/ 83379 h 1809343"/>
              <a:gd name="connsiteX4-331" fmla="*/ 5880139 w 11693574"/>
              <a:gd name="connsiteY4-332" fmla="*/ 1809343 h 1809343"/>
              <a:gd name="connsiteX5-333" fmla="*/ 0 w 11693574"/>
              <a:gd name="connsiteY5-334" fmla="*/ 45626 h 1809343"/>
              <a:gd name="connsiteX6-335" fmla="*/ 423935 w 11693574"/>
              <a:gd name="connsiteY6-336" fmla="*/ 607 h 1809343"/>
              <a:gd name="connsiteX0-337" fmla="*/ 423935 w 11693574"/>
              <a:gd name="connsiteY0-338" fmla="*/ 607 h 1733143"/>
              <a:gd name="connsiteX1-339" fmla="*/ 5870411 w 11693574"/>
              <a:gd name="connsiteY1-340" fmla="*/ 1643974 h 1733143"/>
              <a:gd name="connsiteX2-341" fmla="*/ 11298446 w 11693574"/>
              <a:gd name="connsiteY2-342" fmla="*/ 0 h 1733143"/>
              <a:gd name="connsiteX3-343" fmla="*/ 11693574 w 11693574"/>
              <a:gd name="connsiteY3-344" fmla="*/ 83379 h 1733143"/>
              <a:gd name="connsiteX4-345" fmla="*/ 5880139 w 11693574"/>
              <a:gd name="connsiteY4-346" fmla="*/ 1733143 h 1733143"/>
              <a:gd name="connsiteX5-347" fmla="*/ 0 w 11693574"/>
              <a:gd name="connsiteY5-348" fmla="*/ 45626 h 1733143"/>
              <a:gd name="connsiteX6-349" fmla="*/ 423935 w 11693574"/>
              <a:gd name="connsiteY6-350" fmla="*/ 607 h 1733143"/>
              <a:gd name="connsiteX0-351" fmla="*/ 423935 w 11709902"/>
              <a:gd name="connsiteY0-352" fmla="*/ 607 h 1733143"/>
              <a:gd name="connsiteX1-353" fmla="*/ 5870411 w 11709902"/>
              <a:gd name="connsiteY1-354" fmla="*/ 1643974 h 1733143"/>
              <a:gd name="connsiteX2-355" fmla="*/ 11298446 w 11709902"/>
              <a:gd name="connsiteY2-356" fmla="*/ 0 h 1733143"/>
              <a:gd name="connsiteX3-357" fmla="*/ 11709902 w 11709902"/>
              <a:gd name="connsiteY3-358" fmla="*/ 83379 h 1733143"/>
              <a:gd name="connsiteX4-359" fmla="*/ 5880139 w 11709902"/>
              <a:gd name="connsiteY4-360" fmla="*/ 1733143 h 1733143"/>
              <a:gd name="connsiteX5-361" fmla="*/ 0 w 11709902"/>
              <a:gd name="connsiteY5-362" fmla="*/ 45626 h 1733143"/>
              <a:gd name="connsiteX6-363" fmla="*/ 423935 w 11709902"/>
              <a:gd name="connsiteY6-364" fmla="*/ 607 h 1733143"/>
              <a:gd name="connsiteX0-365" fmla="*/ 423935 w 11571109"/>
              <a:gd name="connsiteY0-366" fmla="*/ 607 h 1733143"/>
              <a:gd name="connsiteX1-367" fmla="*/ 5870411 w 11571109"/>
              <a:gd name="connsiteY1-368" fmla="*/ 1643974 h 1733143"/>
              <a:gd name="connsiteX2-369" fmla="*/ 11298446 w 11571109"/>
              <a:gd name="connsiteY2-370" fmla="*/ 0 h 1733143"/>
              <a:gd name="connsiteX3-371" fmla="*/ 11571109 w 11571109"/>
              <a:gd name="connsiteY3-372" fmla="*/ 116036 h 1733143"/>
              <a:gd name="connsiteX4-373" fmla="*/ 5880139 w 11571109"/>
              <a:gd name="connsiteY4-374" fmla="*/ 1733143 h 1733143"/>
              <a:gd name="connsiteX5-375" fmla="*/ 0 w 11571109"/>
              <a:gd name="connsiteY5-376" fmla="*/ 45626 h 1733143"/>
              <a:gd name="connsiteX6-377" fmla="*/ 423935 w 11571109"/>
              <a:gd name="connsiteY6-378" fmla="*/ 607 h 1733143"/>
              <a:gd name="connsiteX0-379" fmla="*/ 423935 w 11579274"/>
              <a:gd name="connsiteY0-380" fmla="*/ 607 h 1733143"/>
              <a:gd name="connsiteX1-381" fmla="*/ 5870411 w 11579274"/>
              <a:gd name="connsiteY1-382" fmla="*/ 1643974 h 1733143"/>
              <a:gd name="connsiteX2-383" fmla="*/ 11298446 w 11579274"/>
              <a:gd name="connsiteY2-384" fmla="*/ 0 h 1733143"/>
              <a:gd name="connsiteX3-385" fmla="*/ 11579274 w 11579274"/>
              <a:gd name="connsiteY3-386" fmla="*/ 116036 h 1733143"/>
              <a:gd name="connsiteX4-387" fmla="*/ 5880139 w 11579274"/>
              <a:gd name="connsiteY4-388" fmla="*/ 1733143 h 1733143"/>
              <a:gd name="connsiteX5-389" fmla="*/ 0 w 11579274"/>
              <a:gd name="connsiteY5-390" fmla="*/ 45626 h 1733143"/>
              <a:gd name="connsiteX6-391" fmla="*/ 423935 w 11579274"/>
              <a:gd name="connsiteY6-392" fmla="*/ 607 h 1733143"/>
              <a:gd name="connsiteX0-393" fmla="*/ 423935 w 11579274"/>
              <a:gd name="connsiteY0-394" fmla="*/ 0 h 1732536"/>
              <a:gd name="connsiteX1-395" fmla="*/ 5870411 w 11579274"/>
              <a:gd name="connsiteY1-396" fmla="*/ 1643367 h 1732536"/>
              <a:gd name="connsiteX2-397" fmla="*/ 11233132 w 11579274"/>
              <a:gd name="connsiteY2-398" fmla="*/ 48379 h 1732536"/>
              <a:gd name="connsiteX3-399" fmla="*/ 11579274 w 11579274"/>
              <a:gd name="connsiteY3-400" fmla="*/ 115429 h 1732536"/>
              <a:gd name="connsiteX4-401" fmla="*/ 5880139 w 11579274"/>
              <a:gd name="connsiteY4-402" fmla="*/ 1732536 h 1732536"/>
              <a:gd name="connsiteX5-403" fmla="*/ 0 w 11579274"/>
              <a:gd name="connsiteY5-404" fmla="*/ 45019 h 1732536"/>
              <a:gd name="connsiteX6-405" fmla="*/ 423935 w 11579274"/>
              <a:gd name="connsiteY6-406" fmla="*/ 0 h 1732536"/>
              <a:gd name="connsiteX0-407" fmla="*/ 423935 w 11579274"/>
              <a:gd name="connsiteY0-408" fmla="*/ 0 h 1732536"/>
              <a:gd name="connsiteX1-409" fmla="*/ 5870411 w 11579274"/>
              <a:gd name="connsiteY1-410" fmla="*/ 1643367 h 1732536"/>
              <a:gd name="connsiteX2-411" fmla="*/ 11241297 w 11579274"/>
              <a:gd name="connsiteY2-412" fmla="*/ 32050 h 1732536"/>
              <a:gd name="connsiteX3-413" fmla="*/ 11579274 w 11579274"/>
              <a:gd name="connsiteY3-414" fmla="*/ 115429 h 1732536"/>
              <a:gd name="connsiteX4-415" fmla="*/ 5880139 w 11579274"/>
              <a:gd name="connsiteY4-416" fmla="*/ 1732536 h 1732536"/>
              <a:gd name="connsiteX5-417" fmla="*/ 0 w 11579274"/>
              <a:gd name="connsiteY5-418" fmla="*/ 45019 h 1732536"/>
              <a:gd name="connsiteX6-419" fmla="*/ 423935 w 11579274"/>
              <a:gd name="connsiteY6-420" fmla="*/ 0 h 1732536"/>
              <a:gd name="connsiteX0-421" fmla="*/ 423935 w 11579274"/>
              <a:gd name="connsiteY0-422" fmla="*/ 0 h 1732536"/>
              <a:gd name="connsiteX1-423" fmla="*/ 5870411 w 11579274"/>
              <a:gd name="connsiteY1-424" fmla="*/ 1643367 h 1732536"/>
              <a:gd name="connsiteX2-425" fmla="*/ 11241297 w 11579274"/>
              <a:gd name="connsiteY2-426" fmla="*/ 32050 h 1732536"/>
              <a:gd name="connsiteX3-427" fmla="*/ 11579274 w 11579274"/>
              <a:gd name="connsiteY3-428" fmla="*/ 115429 h 1732536"/>
              <a:gd name="connsiteX4-429" fmla="*/ 5880139 w 11579274"/>
              <a:gd name="connsiteY4-430" fmla="*/ 1732536 h 1732536"/>
              <a:gd name="connsiteX5-431" fmla="*/ 0 w 11579274"/>
              <a:gd name="connsiteY5-432" fmla="*/ 45019 h 1732536"/>
              <a:gd name="connsiteX6-433" fmla="*/ 423935 w 11579274"/>
              <a:gd name="connsiteY6-434" fmla="*/ 0 h 1732536"/>
              <a:gd name="connsiteX0-435" fmla="*/ 423935 w 11579274"/>
              <a:gd name="connsiteY0-436" fmla="*/ 0 h 1732536"/>
              <a:gd name="connsiteX1-437" fmla="*/ 5870411 w 11579274"/>
              <a:gd name="connsiteY1-438" fmla="*/ 1643367 h 1732536"/>
              <a:gd name="connsiteX2-439" fmla="*/ 11224968 w 11579274"/>
              <a:gd name="connsiteY2-440" fmla="*/ 48379 h 1732536"/>
              <a:gd name="connsiteX3-441" fmla="*/ 11579274 w 11579274"/>
              <a:gd name="connsiteY3-442" fmla="*/ 115429 h 1732536"/>
              <a:gd name="connsiteX4-443" fmla="*/ 5880139 w 11579274"/>
              <a:gd name="connsiteY4-444" fmla="*/ 1732536 h 1732536"/>
              <a:gd name="connsiteX5-445" fmla="*/ 0 w 11579274"/>
              <a:gd name="connsiteY5-446" fmla="*/ 45019 h 1732536"/>
              <a:gd name="connsiteX6-447" fmla="*/ 423935 w 11579274"/>
              <a:gd name="connsiteY6-448" fmla="*/ 0 h 1732536"/>
              <a:gd name="connsiteX0-449" fmla="*/ 219828 w 11375167"/>
              <a:gd name="connsiteY0-450" fmla="*/ 0 h 1732536"/>
              <a:gd name="connsiteX1-451" fmla="*/ 5666304 w 11375167"/>
              <a:gd name="connsiteY1-452" fmla="*/ 1643367 h 1732536"/>
              <a:gd name="connsiteX2-453" fmla="*/ 11020861 w 11375167"/>
              <a:gd name="connsiteY2-454" fmla="*/ 48379 h 1732536"/>
              <a:gd name="connsiteX3-455" fmla="*/ 11375167 w 11375167"/>
              <a:gd name="connsiteY3-456" fmla="*/ 115429 h 1732536"/>
              <a:gd name="connsiteX4-457" fmla="*/ 5676032 w 11375167"/>
              <a:gd name="connsiteY4-458" fmla="*/ 1732536 h 1732536"/>
              <a:gd name="connsiteX5-459" fmla="*/ 0 w 11375167"/>
              <a:gd name="connsiteY5-460" fmla="*/ 77676 h 1732536"/>
              <a:gd name="connsiteX6-461" fmla="*/ 219828 w 11375167"/>
              <a:gd name="connsiteY6-462" fmla="*/ 0 h 1732536"/>
              <a:gd name="connsiteX0-463" fmla="*/ 293307 w 11375167"/>
              <a:gd name="connsiteY0-464" fmla="*/ 0 h 1708044"/>
              <a:gd name="connsiteX1-465" fmla="*/ 5666304 w 11375167"/>
              <a:gd name="connsiteY1-466" fmla="*/ 1618875 h 1708044"/>
              <a:gd name="connsiteX2-467" fmla="*/ 11020861 w 11375167"/>
              <a:gd name="connsiteY2-468" fmla="*/ 23887 h 1708044"/>
              <a:gd name="connsiteX3-469" fmla="*/ 11375167 w 11375167"/>
              <a:gd name="connsiteY3-470" fmla="*/ 90937 h 1708044"/>
              <a:gd name="connsiteX4-471" fmla="*/ 5676032 w 11375167"/>
              <a:gd name="connsiteY4-472" fmla="*/ 1708044 h 1708044"/>
              <a:gd name="connsiteX5-473" fmla="*/ 0 w 11375167"/>
              <a:gd name="connsiteY5-474" fmla="*/ 53184 h 1708044"/>
              <a:gd name="connsiteX6-475" fmla="*/ 293307 w 11375167"/>
              <a:gd name="connsiteY6-476" fmla="*/ 0 h 1708044"/>
              <a:gd name="connsiteX0-477" fmla="*/ 317800 w 11375167"/>
              <a:gd name="connsiteY0-478" fmla="*/ 606 h 1684157"/>
              <a:gd name="connsiteX1-479" fmla="*/ 5666304 w 11375167"/>
              <a:gd name="connsiteY1-480" fmla="*/ 1594988 h 1684157"/>
              <a:gd name="connsiteX2-481" fmla="*/ 11020861 w 11375167"/>
              <a:gd name="connsiteY2-482" fmla="*/ 0 h 1684157"/>
              <a:gd name="connsiteX3-483" fmla="*/ 11375167 w 11375167"/>
              <a:gd name="connsiteY3-484" fmla="*/ 67050 h 1684157"/>
              <a:gd name="connsiteX4-485" fmla="*/ 5676032 w 11375167"/>
              <a:gd name="connsiteY4-486" fmla="*/ 1684157 h 1684157"/>
              <a:gd name="connsiteX5-487" fmla="*/ 0 w 11375167"/>
              <a:gd name="connsiteY5-488" fmla="*/ 29297 h 1684157"/>
              <a:gd name="connsiteX6-489" fmla="*/ 317800 w 11375167"/>
              <a:gd name="connsiteY6-490" fmla="*/ 606 h 1684157"/>
              <a:gd name="connsiteX0-491" fmla="*/ 285142 w 11342509"/>
              <a:gd name="connsiteY0-492" fmla="*/ 606 h 1684157"/>
              <a:gd name="connsiteX1-493" fmla="*/ 5633646 w 11342509"/>
              <a:gd name="connsiteY1-494" fmla="*/ 1594988 h 1684157"/>
              <a:gd name="connsiteX2-495" fmla="*/ 10988203 w 11342509"/>
              <a:gd name="connsiteY2-496" fmla="*/ 0 h 1684157"/>
              <a:gd name="connsiteX3-497" fmla="*/ 11342509 w 11342509"/>
              <a:gd name="connsiteY3-498" fmla="*/ 67050 h 1684157"/>
              <a:gd name="connsiteX4-499" fmla="*/ 5643374 w 11342509"/>
              <a:gd name="connsiteY4-500" fmla="*/ 1684157 h 1684157"/>
              <a:gd name="connsiteX5-501" fmla="*/ 0 w 11342509"/>
              <a:gd name="connsiteY5-502" fmla="*/ 29297 h 1684157"/>
              <a:gd name="connsiteX6-503" fmla="*/ 285142 w 11342509"/>
              <a:gd name="connsiteY6-504" fmla="*/ 606 h 1684157"/>
              <a:gd name="connsiteX0-505" fmla="*/ 276977 w 11342509"/>
              <a:gd name="connsiteY0-506" fmla="*/ 0 h 1691715"/>
              <a:gd name="connsiteX1-507" fmla="*/ 5633646 w 11342509"/>
              <a:gd name="connsiteY1-508" fmla="*/ 1602546 h 1691715"/>
              <a:gd name="connsiteX2-509" fmla="*/ 10988203 w 11342509"/>
              <a:gd name="connsiteY2-510" fmla="*/ 7558 h 1691715"/>
              <a:gd name="connsiteX3-511" fmla="*/ 11342509 w 11342509"/>
              <a:gd name="connsiteY3-512" fmla="*/ 74608 h 1691715"/>
              <a:gd name="connsiteX4-513" fmla="*/ 5643374 w 11342509"/>
              <a:gd name="connsiteY4-514" fmla="*/ 1691715 h 1691715"/>
              <a:gd name="connsiteX5-515" fmla="*/ 0 w 11342509"/>
              <a:gd name="connsiteY5-516" fmla="*/ 36855 h 1691715"/>
              <a:gd name="connsiteX6-517" fmla="*/ 276977 w 11342509"/>
              <a:gd name="connsiteY6-518" fmla="*/ 0 h 1691715"/>
              <a:gd name="connsiteX0-519" fmla="*/ 276977 w 11342509"/>
              <a:gd name="connsiteY0-520" fmla="*/ 0 h 1691715"/>
              <a:gd name="connsiteX1-521" fmla="*/ 5633646 w 11342509"/>
              <a:gd name="connsiteY1-522" fmla="*/ 1602546 h 1691715"/>
              <a:gd name="connsiteX2-523" fmla="*/ 11018020 w 11342509"/>
              <a:gd name="connsiteY2-524" fmla="*/ 17498 h 1691715"/>
              <a:gd name="connsiteX3-525" fmla="*/ 11342509 w 11342509"/>
              <a:gd name="connsiteY3-526" fmla="*/ 74608 h 1691715"/>
              <a:gd name="connsiteX4-527" fmla="*/ 5643374 w 11342509"/>
              <a:gd name="connsiteY4-528" fmla="*/ 1691715 h 1691715"/>
              <a:gd name="connsiteX5-529" fmla="*/ 0 w 11342509"/>
              <a:gd name="connsiteY5-530" fmla="*/ 36855 h 1691715"/>
              <a:gd name="connsiteX6-531" fmla="*/ 276977 w 11342509"/>
              <a:gd name="connsiteY6-532" fmla="*/ 0 h 1691715"/>
              <a:gd name="connsiteX0-533" fmla="*/ 276977 w 11342509"/>
              <a:gd name="connsiteY0-534" fmla="*/ 0 h 1691715"/>
              <a:gd name="connsiteX1-535" fmla="*/ 5633646 w 11342509"/>
              <a:gd name="connsiteY1-536" fmla="*/ 1602546 h 1691715"/>
              <a:gd name="connsiteX2-537" fmla="*/ 11018020 w 11342509"/>
              <a:gd name="connsiteY2-538" fmla="*/ 17498 h 1691715"/>
              <a:gd name="connsiteX3-539" fmla="*/ 11342509 w 11342509"/>
              <a:gd name="connsiteY3-540" fmla="*/ 74608 h 1691715"/>
              <a:gd name="connsiteX4-541" fmla="*/ 5643374 w 11342509"/>
              <a:gd name="connsiteY4-542" fmla="*/ 1691715 h 1691715"/>
              <a:gd name="connsiteX5-543" fmla="*/ 0 w 11342509"/>
              <a:gd name="connsiteY5-544" fmla="*/ 36855 h 1691715"/>
              <a:gd name="connsiteX6-545" fmla="*/ 276977 w 11342509"/>
              <a:gd name="connsiteY6-546" fmla="*/ 0 h 1691715"/>
              <a:gd name="connsiteX0-547" fmla="*/ 276977 w 11342509"/>
              <a:gd name="connsiteY0-548" fmla="*/ 0 h 1691715"/>
              <a:gd name="connsiteX1-549" fmla="*/ 5633646 w 11342509"/>
              <a:gd name="connsiteY1-550" fmla="*/ 1602546 h 1691715"/>
              <a:gd name="connsiteX2-551" fmla="*/ 11047837 w 11342509"/>
              <a:gd name="connsiteY2-552" fmla="*/ 17498 h 1691715"/>
              <a:gd name="connsiteX3-553" fmla="*/ 11342509 w 11342509"/>
              <a:gd name="connsiteY3-554" fmla="*/ 74608 h 1691715"/>
              <a:gd name="connsiteX4-555" fmla="*/ 5643374 w 11342509"/>
              <a:gd name="connsiteY4-556" fmla="*/ 1691715 h 1691715"/>
              <a:gd name="connsiteX5-557" fmla="*/ 0 w 11342509"/>
              <a:gd name="connsiteY5-558" fmla="*/ 36855 h 1691715"/>
              <a:gd name="connsiteX6-559" fmla="*/ 276977 w 11342509"/>
              <a:gd name="connsiteY6-560" fmla="*/ 0 h 1691715"/>
              <a:gd name="connsiteX0-561" fmla="*/ 276977 w 11342509"/>
              <a:gd name="connsiteY0-562" fmla="*/ 0 h 1691715"/>
              <a:gd name="connsiteX1-563" fmla="*/ 5633646 w 11342509"/>
              <a:gd name="connsiteY1-564" fmla="*/ 1602546 h 1691715"/>
              <a:gd name="connsiteX2-565" fmla="*/ 11080494 w 11342509"/>
              <a:gd name="connsiteY2-566" fmla="*/ 17498 h 1691715"/>
              <a:gd name="connsiteX3-567" fmla="*/ 11342509 w 11342509"/>
              <a:gd name="connsiteY3-568" fmla="*/ 74608 h 1691715"/>
              <a:gd name="connsiteX4-569" fmla="*/ 5643374 w 11342509"/>
              <a:gd name="connsiteY4-570" fmla="*/ 1691715 h 1691715"/>
              <a:gd name="connsiteX5-571" fmla="*/ 0 w 11342509"/>
              <a:gd name="connsiteY5-572" fmla="*/ 36855 h 1691715"/>
              <a:gd name="connsiteX6-573" fmla="*/ 276977 w 11342509"/>
              <a:gd name="connsiteY6-574" fmla="*/ 0 h 1691715"/>
              <a:gd name="connsiteX0-575" fmla="*/ 276977 w 11342509"/>
              <a:gd name="connsiteY0-576" fmla="*/ 0 h 1691715"/>
              <a:gd name="connsiteX1-577" fmla="*/ 5633646 w 11342509"/>
              <a:gd name="connsiteY1-578" fmla="*/ 1602546 h 1691715"/>
              <a:gd name="connsiteX2-579" fmla="*/ 11080494 w 11342509"/>
              <a:gd name="connsiteY2-580" fmla="*/ 17498 h 1691715"/>
              <a:gd name="connsiteX3-581" fmla="*/ 11342509 w 11342509"/>
              <a:gd name="connsiteY3-582" fmla="*/ 74608 h 1691715"/>
              <a:gd name="connsiteX4-583" fmla="*/ 5643374 w 11342509"/>
              <a:gd name="connsiteY4-584" fmla="*/ 1691715 h 1691715"/>
              <a:gd name="connsiteX5-585" fmla="*/ 0 w 11342509"/>
              <a:gd name="connsiteY5-586" fmla="*/ 36855 h 1691715"/>
              <a:gd name="connsiteX6-587" fmla="*/ 276977 w 11342509"/>
              <a:gd name="connsiteY6-588" fmla="*/ 0 h 1691715"/>
              <a:gd name="connsiteX0-589" fmla="*/ 276977 w 11342509"/>
              <a:gd name="connsiteY0-590" fmla="*/ 0 h 1691715"/>
              <a:gd name="connsiteX1-591" fmla="*/ 5633646 w 11342509"/>
              <a:gd name="connsiteY1-592" fmla="*/ 1602546 h 1691715"/>
              <a:gd name="connsiteX2-593" fmla="*/ 11080494 w 11342509"/>
              <a:gd name="connsiteY2-594" fmla="*/ 17498 h 1691715"/>
              <a:gd name="connsiteX3-595" fmla="*/ 11342509 w 11342509"/>
              <a:gd name="connsiteY3-596" fmla="*/ 74608 h 1691715"/>
              <a:gd name="connsiteX4-597" fmla="*/ 5643374 w 11342509"/>
              <a:gd name="connsiteY4-598" fmla="*/ 1691715 h 1691715"/>
              <a:gd name="connsiteX5-599" fmla="*/ 0 w 11342509"/>
              <a:gd name="connsiteY5-600" fmla="*/ 36855 h 1691715"/>
              <a:gd name="connsiteX6-601" fmla="*/ 276977 w 11342509"/>
              <a:gd name="connsiteY6-602" fmla="*/ 0 h 1691715"/>
              <a:gd name="connsiteX0-603" fmla="*/ 276977 w 11342509"/>
              <a:gd name="connsiteY0-604" fmla="*/ 0 h 1691715"/>
              <a:gd name="connsiteX1-605" fmla="*/ 5643806 w 11342509"/>
              <a:gd name="connsiteY1-606" fmla="*/ 1602546 h 1691715"/>
              <a:gd name="connsiteX2-607" fmla="*/ 11080494 w 11342509"/>
              <a:gd name="connsiteY2-608" fmla="*/ 17498 h 1691715"/>
              <a:gd name="connsiteX3-609" fmla="*/ 11342509 w 11342509"/>
              <a:gd name="connsiteY3-610" fmla="*/ 74608 h 1691715"/>
              <a:gd name="connsiteX4-611" fmla="*/ 5643374 w 11342509"/>
              <a:gd name="connsiteY4-612" fmla="*/ 1691715 h 1691715"/>
              <a:gd name="connsiteX5-613" fmla="*/ 0 w 11342509"/>
              <a:gd name="connsiteY5-614" fmla="*/ 36855 h 1691715"/>
              <a:gd name="connsiteX6-615" fmla="*/ 276977 w 11342509"/>
              <a:gd name="connsiteY6-616" fmla="*/ 0 h 16917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" name="图片 1">
            <a:extLst>
              <a:ext uri="{FF2B5EF4-FFF2-40B4-BE49-F238E27FC236}">
                <a16:creationId xmlns:a16="http://schemas.microsoft.com/office/drawing/2014/main" id="{0C98CD1F-9D2C-403D-9A7B-E9EDAC4CE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938" y="4619625"/>
            <a:ext cx="3284537" cy="72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日期占位符 1">
            <a:extLst>
              <a:ext uri="{FF2B5EF4-FFF2-40B4-BE49-F238E27FC236}">
                <a16:creationId xmlns:a16="http://schemas.microsoft.com/office/drawing/2014/main" id="{D6839ECF-5FE0-4325-8A7B-3233FFB3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19B71915-A380-4096-8CE3-121248CD5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>
            <a:extLst>
              <a:ext uri="{FF2B5EF4-FFF2-40B4-BE49-F238E27FC236}">
                <a16:creationId xmlns:a16="http://schemas.microsoft.com/office/drawing/2014/main" id="{64932729-1CBC-4388-BC08-EB56AF57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E5BA1D-FE01-4BA8-9B5A-C4DD0162A2E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298317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3">
            <a:extLst>
              <a:ext uri="{FF2B5EF4-FFF2-40B4-BE49-F238E27FC236}">
                <a16:creationId xmlns:a16="http://schemas.microsoft.com/office/drawing/2014/main" id="{533DAE4D-2F39-4F4A-BB08-EA1F6E5CEC0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94"/>
          <a:stretch>
            <a:fillRect/>
          </a:stretch>
        </p:blipFill>
        <p:spPr bwMode="auto">
          <a:xfrm>
            <a:off x="-3175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2B18F6-ECE4-4CB2-981F-503BF0E974A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90000"/>
                  <a:lumMod val="85000"/>
                </a:schemeClr>
              </a:gs>
              <a:gs pos="50000">
                <a:schemeClr val="accent1">
                  <a:alpha val="90000"/>
                  <a:lumMod val="85000"/>
                </a:schemeClr>
              </a:gs>
              <a:gs pos="100000">
                <a:schemeClr val="accent1">
                  <a:alpha val="90000"/>
                  <a:lumMod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20000"/>
              </a:lnSpc>
              <a:spcAft>
                <a:spcPts val="100"/>
              </a:spcAft>
            </a:pPr>
            <a:endParaRPr lang="zh-CN" altLang="en-US" noProof="1"/>
          </a:p>
        </p:txBody>
      </p:sp>
      <p:pic>
        <p:nvPicPr>
          <p:cNvPr id="5" name="图片 10">
            <a:extLst>
              <a:ext uri="{FF2B5EF4-FFF2-40B4-BE49-F238E27FC236}">
                <a16:creationId xmlns:a16="http://schemas.microsoft.com/office/drawing/2014/main" id="{36544674-7506-492B-8F9E-F01BD0D4DE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38" y="1019175"/>
            <a:ext cx="4651375" cy="130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1572100" y="3028371"/>
            <a:ext cx="9041450" cy="911074"/>
          </a:xfrm>
        </p:spPr>
        <p:txBody>
          <a:bodyPr/>
          <a:lstStyle>
            <a:lvl1pPr marL="0" indent="0" algn="ctr">
              <a:buFontTx/>
              <a:buNone/>
              <a:defRPr sz="48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1"/>
              <a:t>北京理工大学毕业答辩</a:t>
            </a:r>
            <a:r>
              <a:rPr lang="en-US" altLang="zh-CN" noProof="1"/>
              <a:t>PPT</a:t>
            </a:r>
            <a:r>
              <a:rPr lang="zh-CN" altLang="en-US" noProof="1"/>
              <a:t>模板</a:t>
            </a:r>
          </a:p>
        </p:txBody>
      </p:sp>
      <p:sp>
        <p:nvSpPr>
          <p:cNvPr id="7" name="日期占位符 1">
            <a:extLst>
              <a:ext uri="{FF2B5EF4-FFF2-40B4-BE49-F238E27FC236}">
                <a16:creationId xmlns:a16="http://schemas.microsoft.com/office/drawing/2014/main" id="{7DA0F8E1-CACB-4A6A-81AB-C94656A234A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BEC9FB02-B59E-4C90-80D4-2A76A7A4CF6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>
            <a:extLst>
              <a:ext uri="{FF2B5EF4-FFF2-40B4-BE49-F238E27FC236}">
                <a16:creationId xmlns:a16="http://schemas.microsoft.com/office/drawing/2014/main" id="{0810F489-B0AD-4CC2-8AA8-93FE78B1E38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126287BA-6CBF-45FF-9B75-BD1E8B91DF4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324136"/>
      </p:ext>
    </p:extLst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2E0E3DD-7D21-4445-A3C0-B4F8A6A649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963"/>
            <a:ext cx="12192000" cy="324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A40CC72-E7AD-40CC-A815-3BC39B12E8DA}"/>
              </a:ext>
            </a:extLst>
          </p:cNvPr>
          <p:cNvSpPr/>
          <p:nvPr userDrawn="1"/>
        </p:nvSpPr>
        <p:spPr>
          <a:xfrm>
            <a:off x="0" y="3317875"/>
            <a:ext cx="12192000" cy="354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66">
            <a:extLst>
              <a:ext uri="{FF2B5EF4-FFF2-40B4-BE49-F238E27FC236}">
                <a16:creationId xmlns:a16="http://schemas.microsoft.com/office/drawing/2014/main" id="{D0736DB5-F058-4D5D-B57D-2E36CE501E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113" y="109538"/>
            <a:ext cx="2287587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7">
            <a:extLst>
              <a:ext uri="{FF2B5EF4-FFF2-40B4-BE49-F238E27FC236}">
                <a16:creationId xmlns:a16="http://schemas.microsoft.com/office/drawing/2014/main" id="{0F8D6188-728E-4252-A9B2-87AC1DD7A8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-493713"/>
            <a:ext cx="3167062" cy="412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日期占位符 1">
            <a:extLst>
              <a:ext uri="{FF2B5EF4-FFF2-40B4-BE49-F238E27FC236}">
                <a16:creationId xmlns:a16="http://schemas.microsoft.com/office/drawing/2014/main" id="{E93D7B7D-297C-4E58-98E6-125199E81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" name="页脚占位符 3">
            <a:extLst>
              <a:ext uri="{FF2B5EF4-FFF2-40B4-BE49-F238E27FC236}">
                <a16:creationId xmlns:a16="http://schemas.microsoft.com/office/drawing/2014/main" id="{98194EE6-0A17-4523-B477-A5E9C5D2B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>
            <a:extLst>
              <a:ext uri="{FF2B5EF4-FFF2-40B4-BE49-F238E27FC236}">
                <a16:creationId xmlns:a16="http://schemas.microsoft.com/office/drawing/2014/main" id="{EC3F8294-A0C6-4EDC-BB64-5D28FEDAC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D599B0-8962-46EB-9B4D-F46FA5FAFDA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336990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EA16571-F3C9-431B-AA08-97764FEB0E0C}"/>
              </a:ext>
            </a:extLst>
          </p:cNvPr>
          <p:cNvGrpSpPr/>
          <p:nvPr/>
        </p:nvGrpSpPr>
        <p:grpSpPr>
          <a:xfrm>
            <a:off x="0" y="0"/>
            <a:ext cx="12192000" cy="5089582"/>
            <a:chOff x="0" y="0"/>
            <a:chExt cx="12192000" cy="5089582"/>
          </a:xfrm>
          <a:solidFill>
            <a:schemeClr val="accent1"/>
          </a:solidFill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52C4F48D-5587-4CAF-9E2D-1FFE5425B422}"/>
                </a:ext>
              </a:extLst>
            </p:cNvPr>
            <p:cNvSpPr/>
            <p:nvPr/>
          </p:nvSpPr>
          <p:spPr>
            <a:xfrm flipV="1">
              <a:off x="0" y="4123423"/>
              <a:ext cx="12192000" cy="966159"/>
            </a:xfrm>
            <a:prstGeom prst="triangle">
              <a:avLst/>
            </a:prstGeom>
            <a:grpFill/>
            <a:ln>
              <a:noFill/>
            </a:ln>
            <a:effectLst>
              <a:outerShdw blurRad="76200" dist="127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AF14744-447B-465C-99E9-E132A4AEA40C}"/>
                </a:ext>
              </a:extLst>
            </p:cNvPr>
            <p:cNvSpPr/>
            <p:nvPr/>
          </p:nvSpPr>
          <p:spPr>
            <a:xfrm>
              <a:off x="0" y="0"/>
              <a:ext cx="12192000" cy="4123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F4813B0-A3CE-4913-935F-FB168A8185A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866900" y="1871663"/>
            <a:ext cx="8482013" cy="865187"/>
            <a:chOff x="1797415" y="1328902"/>
            <a:chExt cx="8481919" cy="863927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BD7470E-22E0-4A6B-AADD-C0AEA52B5C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86532" y="1337094"/>
              <a:ext cx="3392802" cy="846135"/>
              <a:chOff x="10340336" y="2247899"/>
              <a:chExt cx="2724438" cy="679451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4828445F-D2A9-44C1-A1F9-A9857A93AE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9BFB2672-D477-4FC2-92D5-B226AE785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C1DD8228-3BE7-4402-B5BA-99203F11B910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solidFill>
                <a:schemeClr val="bg1"/>
              </a:solidFill>
            </p:grpSpPr>
            <p:sp>
              <p:nvSpPr>
                <p:cNvPr id="27" name="Freeform 7">
                  <a:extLst>
                    <a:ext uri="{FF2B5EF4-FFF2-40B4-BE49-F238E27FC236}">
                      <a16:creationId xmlns:a16="http://schemas.microsoft.com/office/drawing/2014/main" id="{5EE23F39-E0AA-459C-9747-4F1BFEC60C39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8">
                  <a:extLst>
                    <a:ext uri="{FF2B5EF4-FFF2-40B4-BE49-F238E27FC236}">
                      <a16:creationId xmlns:a16="http://schemas.microsoft.com/office/drawing/2014/main" id="{4F004613-053C-4E19-86D8-F700D4D8BDBA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8727A48E-96B2-4009-B529-5316F7CFA19C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solidFill>
                <a:schemeClr val="bg1"/>
              </a:solidFill>
            </p:grpSpPr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C65B7356-507D-48A4-AA7C-32C1E1492E54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5F2A3592-FC2D-4424-90B3-7A137EEE56ED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9539EC02-E87E-4A0E-946D-964BE9B568D4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68783DA-31EF-44C7-8DE8-69FACD4CFC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7415" y="1328902"/>
              <a:ext cx="3445163" cy="863927"/>
              <a:chOff x="6738929" y="2270918"/>
              <a:chExt cx="2766486" cy="693738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29AF1E57-B7F5-4072-B457-3AE47E421ADB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solidFill>
                <a:schemeClr val="bg1"/>
              </a:solidFill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EF438F10-EC4D-48AD-9E70-05E7FB52B78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6A572685-7728-439E-B37E-D2594D4284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EA3D1006-4302-4093-9A95-58BC06E37B4C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solidFill>
                <a:schemeClr val="bg1"/>
              </a:solidFill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2B9D8B25-ECB0-4D84-9BD6-83AB2A9934D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4">
                  <a:extLst>
                    <a:ext uri="{FF2B5EF4-FFF2-40B4-BE49-F238E27FC236}">
                      <a16:creationId xmlns:a16="http://schemas.microsoft.com/office/drawing/2014/main" id="{2B82437D-20DB-4200-B4CE-2D513213548D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6CD151E6-1770-443E-858B-AA1C89657043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solidFill>
                <a:schemeClr val="bg1"/>
              </a:solidFill>
            </p:grpSpPr>
            <p:sp>
              <p:nvSpPr>
                <p:cNvPr id="13" name="Freeform 18">
                  <a:extLst>
                    <a:ext uri="{FF2B5EF4-FFF2-40B4-BE49-F238E27FC236}">
                      <a16:creationId xmlns:a16="http://schemas.microsoft.com/office/drawing/2014/main" id="{06ED89ED-753B-46F6-90EA-BD03452E7319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4" name="Freeform 19">
                  <a:extLst>
                    <a:ext uri="{FF2B5EF4-FFF2-40B4-BE49-F238E27FC236}">
                      <a16:creationId xmlns:a16="http://schemas.microsoft.com/office/drawing/2014/main" id="{B8B83E90-34FC-49E3-AC10-AFDC706BFADD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C69E1D81-018A-4C02-B42B-F4997A48CCC2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D250837D-4840-4F54-8DA6-D13FE6604195}"/>
                  </a:ext>
                </a:extLst>
              </p:cNvPr>
              <p:cNvSpPr>
                <a:spLocks noEditPoints="1" noChangeArrowhead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A4E022DD-C7AF-47F2-BC1C-5C303FA696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9" name="日期占位符 4">
            <a:extLst>
              <a:ext uri="{FF2B5EF4-FFF2-40B4-BE49-F238E27FC236}">
                <a16:creationId xmlns:a16="http://schemas.microsoft.com/office/drawing/2014/main" id="{12E89CAA-2BEA-48B0-B132-15896849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0" name="页脚占位符 5">
            <a:extLst>
              <a:ext uri="{FF2B5EF4-FFF2-40B4-BE49-F238E27FC236}">
                <a16:creationId xmlns:a16="http://schemas.microsoft.com/office/drawing/2014/main" id="{244DB85A-AE74-4CEC-AAC0-1A95A843F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1" name="灯片编号占位符 6">
            <a:extLst>
              <a:ext uri="{FF2B5EF4-FFF2-40B4-BE49-F238E27FC236}">
                <a16:creationId xmlns:a16="http://schemas.microsoft.com/office/drawing/2014/main" id="{A3E64F46-6FD2-4299-9FC5-DB28F672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D537EE-E930-4374-84E3-46F3BDBC924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709705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4">
            <a:extLst>
              <a:ext uri="{FF2B5EF4-FFF2-40B4-BE49-F238E27FC236}">
                <a16:creationId xmlns:a16="http://schemas.microsoft.com/office/drawing/2014/main" id="{DAE23FF8-70EA-4CCA-84B5-25B43FDB2D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228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白1">
            <a:extLst>
              <a:ext uri="{FF2B5EF4-FFF2-40B4-BE49-F238E27FC236}">
                <a16:creationId xmlns:a16="http://schemas.microsoft.com/office/drawing/2014/main" id="{25B58667-9BB9-4603-8A77-5E7E1C39C312}"/>
              </a:ext>
            </a:extLst>
          </p:cNvPr>
          <p:cNvSpPr/>
          <p:nvPr userDrawn="1"/>
        </p:nvSpPr>
        <p:spPr>
          <a:xfrm rot="5400000">
            <a:off x="-917575" y="917575"/>
            <a:ext cx="6858000" cy="5022850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50000"/>
                </a:schemeClr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defRPr/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4" name="日期占位符 1">
            <a:extLst>
              <a:ext uri="{FF2B5EF4-FFF2-40B4-BE49-F238E27FC236}">
                <a16:creationId xmlns:a16="http://schemas.microsoft.com/office/drawing/2014/main" id="{695DAF6E-6EA4-4C4A-A739-8CDED4FDD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0D816CD7-3438-4A77-B39E-EC43A3BF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E5C2337F-A4CA-4FB0-827B-B72F73FA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70C37D-C468-45DC-B259-9A50B5228CA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23238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42">
            <a:extLst>
              <a:ext uri="{FF2B5EF4-FFF2-40B4-BE49-F238E27FC236}">
                <a16:creationId xmlns:a16="http://schemas.microsoft.com/office/drawing/2014/main" id="{96CCB9A7-417A-4E1E-88B6-30EA10402B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575" y="133350"/>
            <a:ext cx="6791325" cy="653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C6A4663-ACA2-4471-8D08-58FA78698630}"/>
              </a:ext>
            </a:extLst>
          </p:cNvPr>
          <p:cNvSpPr/>
          <p:nvPr userDrawn="1"/>
        </p:nvSpPr>
        <p:spPr>
          <a:xfrm>
            <a:off x="0" y="1484313"/>
            <a:ext cx="666750" cy="43640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8F38105-FE88-4A81-AD55-1A12292AEDE5}"/>
              </a:ext>
            </a:extLst>
          </p:cNvPr>
          <p:cNvSpPr/>
          <p:nvPr userDrawn="1"/>
        </p:nvSpPr>
        <p:spPr>
          <a:xfrm>
            <a:off x="668338" y="1484313"/>
            <a:ext cx="403225" cy="43640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40C17BE-27D8-46FC-B992-3B3A8EF59771}"/>
              </a:ext>
            </a:extLst>
          </p:cNvPr>
          <p:cNvSpPr/>
          <p:nvPr userDrawn="1"/>
        </p:nvSpPr>
        <p:spPr>
          <a:xfrm>
            <a:off x="9258300" y="1484313"/>
            <a:ext cx="2930525" cy="43640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E43376A-AEEC-4A4C-931B-423D45202435}"/>
              </a:ext>
            </a:extLst>
          </p:cNvPr>
          <p:cNvSpPr/>
          <p:nvPr userDrawn="1"/>
        </p:nvSpPr>
        <p:spPr>
          <a:xfrm>
            <a:off x="8882063" y="1484313"/>
            <a:ext cx="377825" cy="43640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8FC8B96-287C-4919-8BA8-B7F18172C7D8}"/>
              </a:ext>
            </a:extLst>
          </p:cNvPr>
          <p:cNvSpPr txBox="1"/>
          <p:nvPr/>
        </p:nvSpPr>
        <p:spPr>
          <a:xfrm rot="16200000">
            <a:off x="-1443466" y="3524086"/>
            <a:ext cx="3170093" cy="261610"/>
          </a:xfrm>
          <a:prstGeom prst="rect">
            <a:avLst/>
          </a:prstGeom>
          <a:noFill/>
        </p:spPr>
        <p:txBody>
          <a:bodyPr/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fontAlgn="auto"/>
            <a:r>
              <a:rPr lang="en-US" altLang="zh-CN" noProof="1">
                <a:solidFill>
                  <a:schemeClr val="bg1">
                    <a:alpha val="5000"/>
                  </a:schemeClr>
                </a:solidFill>
                <a:ea typeface="+mn-ea"/>
              </a:rPr>
              <a:t>BEIJING INSTITUTE OF TECHNOLOGY</a:t>
            </a:r>
            <a:endParaRPr lang="en-US" altLang="zh-CN" noProof="1">
              <a:solidFill>
                <a:schemeClr val="bg1">
                  <a:alpha val="5000"/>
                </a:schemeClr>
              </a:solidFill>
            </a:endParaRPr>
          </a:p>
        </p:txBody>
      </p:sp>
      <p:pic>
        <p:nvPicPr>
          <p:cNvPr id="12" name="图片 41">
            <a:extLst>
              <a:ext uri="{FF2B5EF4-FFF2-40B4-BE49-F238E27FC236}">
                <a16:creationId xmlns:a16="http://schemas.microsoft.com/office/drawing/2014/main" id="{16457034-B698-406A-9A49-BF8685BECF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1975" y="547688"/>
            <a:ext cx="229552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5E18335-B1D4-4E5A-99BE-0725C0411962}"/>
              </a:ext>
            </a:extLst>
          </p:cNvPr>
          <p:cNvCxnSpPr/>
          <p:nvPr userDrawn="1"/>
        </p:nvCxnSpPr>
        <p:spPr>
          <a:xfrm>
            <a:off x="666750" y="1328738"/>
            <a:ext cx="0" cy="471487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23F85D2-86D8-4EE8-98A9-50A427D6CF16}"/>
              </a:ext>
            </a:extLst>
          </p:cNvPr>
          <p:cNvCxnSpPr/>
          <p:nvPr userDrawn="1"/>
        </p:nvCxnSpPr>
        <p:spPr>
          <a:xfrm>
            <a:off x="9258300" y="1279525"/>
            <a:ext cx="0" cy="483552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CEEB2D7-0C39-4E09-BD7A-F663425C5092}"/>
              </a:ext>
            </a:extLst>
          </p:cNvPr>
          <p:cNvGrpSpPr/>
          <p:nvPr/>
        </p:nvGrpSpPr>
        <p:grpSpPr>
          <a:xfrm>
            <a:off x="9832019" y="2031917"/>
            <a:ext cx="1732861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ABEC9E1B-0229-414E-BAD4-975E3BD8660C}"/>
                </a:ext>
              </a:extLst>
            </p:cNvPr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21542B0C-4F3A-464A-B986-C5161687C59C}"/>
                  </a:ext>
                </a:extLst>
              </p:cNvPr>
              <p:cNvSpPr/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35" name="Freeform 6">
                <a:extLst>
                  <a:ext uri="{FF2B5EF4-FFF2-40B4-BE49-F238E27FC236}">
                    <a16:creationId xmlns:a16="http://schemas.microsoft.com/office/drawing/2014/main" id="{318ABF9F-20E8-4D1F-9D75-07D103EA8B56}"/>
                  </a:ext>
                </a:extLst>
              </p:cNvPr>
              <p:cNvSpPr/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2C87D6E7-C6DF-4945-B55B-D0E4AD59A33B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41" name="Freeform 7">
                  <a:extLst>
                    <a:ext uri="{FF2B5EF4-FFF2-40B4-BE49-F238E27FC236}">
                      <a16:creationId xmlns:a16="http://schemas.microsoft.com/office/drawing/2014/main" id="{7ABEDAE4-5D2C-4FDB-A489-2C93AD65A204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42" name="Freeform 8">
                  <a:extLst>
                    <a:ext uri="{FF2B5EF4-FFF2-40B4-BE49-F238E27FC236}">
                      <a16:creationId xmlns:a16="http://schemas.microsoft.com/office/drawing/2014/main" id="{24DD3433-9F2B-4F64-952B-224CBEE8F898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D84F32FC-E203-42EF-B332-2CB235CF1383}"/>
                  </a:ext>
                </a:extLst>
              </p:cNvPr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8" name="Freeform 15">
                  <a:extLst>
                    <a:ext uri="{FF2B5EF4-FFF2-40B4-BE49-F238E27FC236}">
                      <a16:creationId xmlns:a16="http://schemas.microsoft.com/office/drawing/2014/main" id="{9659679B-BA9E-4508-9C32-94A158E11D65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9" name="Freeform 16">
                  <a:extLst>
                    <a:ext uri="{FF2B5EF4-FFF2-40B4-BE49-F238E27FC236}">
                      <a16:creationId xmlns:a16="http://schemas.microsoft.com/office/drawing/2014/main" id="{90310E77-4526-42C3-972C-DE6E325335B1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40" name="Freeform 17">
                  <a:extLst>
                    <a:ext uri="{FF2B5EF4-FFF2-40B4-BE49-F238E27FC236}">
                      <a16:creationId xmlns:a16="http://schemas.microsoft.com/office/drawing/2014/main" id="{FB3FE4B2-D1FE-4AC6-82BE-199714131DF6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40CF5A0F-4AED-4D74-B796-DEC12F7D1F36}"/>
                </a:ext>
              </a:extLst>
            </p:cNvPr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74BFFDA0-CF33-44EB-910F-3236E7EB4165}"/>
                  </a:ext>
                </a:extLst>
              </p:cNvPr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2" name="Freeform 9">
                  <a:extLst>
                    <a:ext uri="{FF2B5EF4-FFF2-40B4-BE49-F238E27FC236}">
                      <a16:creationId xmlns:a16="http://schemas.microsoft.com/office/drawing/2014/main" id="{31E218F8-5C2B-4786-8323-424B77B2DA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0">
                  <a:extLst>
                    <a:ext uri="{FF2B5EF4-FFF2-40B4-BE49-F238E27FC236}">
                      <a16:creationId xmlns:a16="http://schemas.microsoft.com/office/drawing/2014/main" id="{3ACEC9F5-DD70-45F4-8E7D-EB1F152148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13AC869A-77F2-43D9-90E2-A82DD42E84B7}"/>
                  </a:ext>
                </a:extLst>
              </p:cNvPr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30" name="Freeform 13">
                  <a:extLst>
                    <a:ext uri="{FF2B5EF4-FFF2-40B4-BE49-F238E27FC236}">
                      <a16:creationId xmlns:a16="http://schemas.microsoft.com/office/drawing/2014/main" id="{382E74A8-2EBE-4334-8FB2-B533E3972AC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14">
                  <a:extLst>
                    <a:ext uri="{FF2B5EF4-FFF2-40B4-BE49-F238E27FC236}">
                      <a16:creationId xmlns:a16="http://schemas.microsoft.com/office/drawing/2014/main" id="{372EC9E4-9B59-47DF-AFEA-49ABC9303F4D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BBF22068-AF56-4176-B1D5-6B1517B7ACF8}"/>
                  </a:ext>
                </a:extLst>
              </p:cNvPr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59F7857D-5F98-46A2-9163-147017C2B38C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D5A9A2EE-E8CD-4DC6-BD33-8E0424FD7E85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705F4E15-B8B7-42C6-B80D-C2CECD73F56E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E0E271E6-A184-4148-9228-8D7C2F353E89}"/>
                  </a:ext>
                </a:extLst>
              </p:cNvPr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5" name="Freeform 11">
                  <a:extLst>
                    <a:ext uri="{FF2B5EF4-FFF2-40B4-BE49-F238E27FC236}">
                      <a16:creationId xmlns:a16="http://schemas.microsoft.com/office/drawing/2014/main" id="{BF869411-A7D9-40D9-9E05-0DE2656199E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2">
                  <a:extLst>
                    <a:ext uri="{FF2B5EF4-FFF2-40B4-BE49-F238E27FC236}">
                      <a16:creationId xmlns:a16="http://schemas.microsoft.com/office/drawing/2014/main" id="{C19E6B6D-07A6-426D-9C79-963A68832D37}"/>
                    </a:ext>
                  </a:extLst>
                </p:cNvPr>
                <p:cNvSpPr/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6315" y="3871615"/>
            <a:ext cx="7287114" cy="781876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noProof="1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1216315" y="5438453"/>
            <a:ext cx="7287114" cy="41033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16315" y="4908366"/>
            <a:ext cx="7287114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16315" y="1484311"/>
            <a:ext cx="7287114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6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  <a:endParaRPr lang="en-US" altLang="zh-CN" noProof="1"/>
          </a:p>
          <a:p>
            <a:pPr lvl="0"/>
            <a:r>
              <a:rPr lang="zh-CN" altLang="en-US" noProof="1"/>
              <a:t>输入标题</a:t>
            </a:r>
          </a:p>
        </p:txBody>
      </p:sp>
      <p:sp>
        <p:nvSpPr>
          <p:cNvPr id="43" name="日期占位符 1">
            <a:extLst>
              <a:ext uri="{FF2B5EF4-FFF2-40B4-BE49-F238E27FC236}">
                <a16:creationId xmlns:a16="http://schemas.microsoft.com/office/drawing/2014/main" id="{FD7C7DD4-16CC-485F-905E-089CCE92C20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44" name="页脚占位符 4">
            <a:extLst>
              <a:ext uri="{FF2B5EF4-FFF2-40B4-BE49-F238E27FC236}">
                <a16:creationId xmlns:a16="http://schemas.microsoft.com/office/drawing/2014/main" id="{3C2BECF6-C6A0-4313-B33C-EF6D43628B2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5" name="灯片编号占位符 5">
            <a:extLst>
              <a:ext uri="{FF2B5EF4-FFF2-40B4-BE49-F238E27FC236}">
                <a16:creationId xmlns:a16="http://schemas.microsoft.com/office/drawing/2014/main" id="{BA36AFEA-3EDC-41AB-AE04-08005D5ADF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D77B22D6-C3E0-4D46-A767-FA41080F36D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880570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2659406-23A7-4C9B-B220-76E827566943}"/>
              </a:ext>
            </a:extLst>
          </p:cNvPr>
          <p:cNvSpPr/>
          <p:nvPr userDrawn="1"/>
        </p:nvSpPr>
        <p:spPr>
          <a:xfrm>
            <a:off x="0" y="2289175"/>
            <a:ext cx="12192000" cy="196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3" name="图片 1">
            <a:extLst>
              <a:ext uri="{FF2B5EF4-FFF2-40B4-BE49-F238E27FC236}">
                <a16:creationId xmlns:a16="http://schemas.microsoft.com/office/drawing/2014/main" id="{7465700A-9CF8-4ED4-976F-295EC16921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8" b="38705"/>
          <a:stretch>
            <a:fillRect/>
          </a:stretch>
        </p:blipFill>
        <p:spPr bwMode="auto">
          <a:xfrm>
            <a:off x="0" y="0"/>
            <a:ext cx="12192000" cy="229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ECB0DE5-C897-4A59-AA27-6DA2CF287B53}"/>
              </a:ext>
            </a:extLst>
          </p:cNvPr>
          <p:cNvSpPr/>
          <p:nvPr userDrawn="1"/>
        </p:nvSpPr>
        <p:spPr>
          <a:xfrm>
            <a:off x="0" y="-7938"/>
            <a:ext cx="12192000" cy="2298701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5" name="图片 10">
            <a:extLst>
              <a:ext uri="{FF2B5EF4-FFF2-40B4-BE49-F238E27FC236}">
                <a16:creationId xmlns:a16="http://schemas.microsoft.com/office/drawing/2014/main" id="{78F8323C-90BD-4758-AC92-DCD1C521F41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38" y="841375"/>
            <a:ext cx="214312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020B412-A579-4F23-9E21-4944DC57BB6F}"/>
              </a:ext>
            </a:extLst>
          </p:cNvPr>
          <p:cNvCxnSpPr/>
          <p:nvPr userDrawn="1"/>
        </p:nvCxnSpPr>
        <p:spPr>
          <a:xfrm>
            <a:off x="-80963" y="2289175"/>
            <a:ext cx="1233963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1">
            <a:extLst>
              <a:ext uri="{FF2B5EF4-FFF2-40B4-BE49-F238E27FC236}">
                <a16:creationId xmlns:a16="http://schemas.microsoft.com/office/drawing/2014/main" id="{0DF8D330-426E-4A1F-84FF-97708A0EA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17905FD8-555D-4FCC-8141-1475906F8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24C2695-3DC6-4AA2-8570-A0E071FF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F33AA5-0AD1-4A9F-8733-78A38E977E1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449329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7">
            <a:extLst>
              <a:ext uri="{FF2B5EF4-FFF2-40B4-BE49-F238E27FC236}">
                <a16:creationId xmlns:a16="http://schemas.microsoft.com/office/drawing/2014/main" id="{3B468E6C-2F1D-4B78-A07B-98F2C7FB3881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" name="PA-矩形 7">
            <a:extLst>
              <a:ext uri="{FF2B5EF4-FFF2-40B4-BE49-F238E27FC236}">
                <a16:creationId xmlns:a16="http://schemas.microsoft.com/office/drawing/2014/main" id="{99A7B728-2453-4C2C-95F2-A0AF2DC28AE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1117CD8-BF05-4038-AAE7-700B08C679A3}"/>
              </a:ext>
            </a:extLst>
          </p:cNvPr>
          <p:cNvCxnSpPr/>
          <p:nvPr userDrawn="1"/>
        </p:nvCxnSpPr>
        <p:spPr>
          <a:xfrm>
            <a:off x="5722938" y="1295400"/>
            <a:ext cx="7461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772D903-21A1-418E-BC07-805117AF8456}"/>
              </a:ext>
            </a:extLst>
          </p:cNvPr>
          <p:cNvCxnSpPr/>
          <p:nvPr userDrawn="1"/>
        </p:nvCxnSpPr>
        <p:spPr>
          <a:xfrm>
            <a:off x="5722938" y="5613400"/>
            <a:ext cx="7461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12">
            <a:extLst>
              <a:ext uri="{FF2B5EF4-FFF2-40B4-BE49-F238E27FC236}">
                <a16:creationId xmlns:a16="http://schemas.microsoft.com/office/drawing/2014/main" id="{FF2C2F26-0D5C-4A42-90CC-9358DD1B81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71"/>
          <a:stretch>
            <a:fillRect/>
          </a:stretch>
        </p:blipFill>
        <p:spPr bwMode="auto">
          <a:xfrm>
            <a:off x="-34925" y="163513"/>
            <a:ext cx="3298825" cy="653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13">
            <a:extLst>
              <a:ext uri="{FF2B5EF4-FFF2-40B4-BE49-F238E27FC236}">
                <a16:creationId xmlns:a16="http://schemas.microsoft.com/office/drawing/2014/main" id="{A24977D6-8113-466B-869F-BBC1D71D9B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11"/>
          <a:stretch>
            <a:fillRect/>
          </a:stretch>
        </p:blipFill>
        <p:spPr bwMode="auto">
          <a:xfrm>
            <a:off x="8928100" y="163513"/>
            <a:ext cx="3270250" cy="653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1">
            <a:extLst>
              <a:ext uri="{FF2B5EF4-FFF2-40B4-BE49-F238E27FC236}">
                <a16:creationId xmlns:a16="http://schemas.microsoft.com/office/drawing/2014/main" id="{3BDB1F57-1CFC-4C13-B2D4-23663BEDE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A71CF1C3-87AC-4EBE-AD34-1E4F2F03E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7">
            <a:extLst>
              <a:ext uri="{FF2B5EF4-FFF2-40B4-BE49-F238E27FC236}">
                <a16:creationId xmlns:a16="http://schemas.microsoft.com/office/drawing/2014/main" id="{FAB2609E-B944-4430-9092-D12F05A80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C97C81-3A00-48AE-B4B1-74F7C01B7A0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388259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F79DF3-07DB-449A-A446-7A35426C49E0}"/>
              </a:ext>
            </a:extLst>
          </p:cNvPr>
          <p:cNvSpPr txBox="1"/>
          <p:nvPr userDrawn="1"/>
        </p:nvSpPr>
        <p:spPr>
          <a:xfrm rot="16200000">
            <a:off x="-1538287" y="2652713"/>
            <a:ext cx="5229225" cy="1323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8000" b="1" spc="50" noProof="1">
                <a:solidFill>
                  <a:schemeClr val="bg1">
                    <a:lumMod val="85000"/>
                  </a:schemeClr>
                </a:solidFill>
                <a:latin typeface="+mj-lt"/>
                <a:ea typeface="+mn-ea"/>
              </a:rPr>
              <a:t>Contents</a:t>
            </a:r>
            <a:r>
              <a:rPr lang="en-US" altLang="zh-CN" sz="4400" b="1" spc="50" noProof="1">
                <a:solidFill>
                  <a:schemeClr val="accent4"/>
                </a:solidFill>
                <a:latin typeface="+mj-lt"/>
                <a:ea typeface="+mn-ea"/>
              </a:rPr>
              <a:t>■</a:t>
            </a:r>
            <a:endParaRPr lang="zh-CN" altLang="en-US" sz="4400" b="1" spc="50" noProof="1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D22D2D3-A192-4EAE-B773-73688F40EE62}"/>
              </a:ext>
            </a:extLst>
          </p:cNvPr>
          <p:cNvSpPr txBox="1"/>
          <p:nvPr userDrawn="1"/>
        </p:nvSpPr>
        <p:spPr>
          <a:xfrm>
            <a:off x="1116013" y="3752850"/>
            <a:ext cx="739775" cy="2246313"/>
          </a:xfrm>
          <a:prstGeom prst="rect">
            <a:avLst/>
          </a:prstGeom>
          <a:noFill/>
        </p:spPr>
        <p:txBody>
          <a:bodyPr vert="eaVert" wrap="none">
            <a:spAutoFit/>
          </a:bodyPr>
          <a:lstStyle/>
          <a:p>
            <a:pPr fontAlgn="auto"/>
            <a:r>
              <a:rPr lang="zh-CN" altLang="en-US" sz="3600" b="1" spc="600" noProof="1">
                <a:solidFill>
                  <a:schemeClr val="accent1"/>
                </a:solidFill>
                <a:latin typeface="+mn-lt"/>
                <a:ea typeface="+mn-ea"/>
              </a:rPr>
              <a:t>结构大纲</a:t>
            </a:r>
            <a:endParaRPr lang="zh-CN" altLang="en-US" sz="3600" b="1" spc="600" noProof="1">
              <a:solidFill>
                <a:schemeClr val="accent1"/>
              </a:solidFill>
            </a:endParaRPr>
          </a:p>
        </p:txBody>
      </p:sp>
      <p:sp>
        <p:nvSpPr>
          <p:cNvPr id="4" name="文本框 11">
            <a:extLst>
              <a:ext uri="{FF2B5EF4-FFF2-40B4-BE49-F238E27FC236}">
                <a16:creationId xmlns:a16="http://schemas.microsoft.com/office/drawing/2014/main" id="{D5A0C276-9EB3-4142-8ECA-943419DF6B4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520238" y="6600825"/>
            <a:ext cx="2522537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</a:rPr>
              <a:t>BEIJING INSTITUTE OF TECHNOLOGY</a:t>
            </a:r>
            <a:endParaRPr lang="zh-CN" altLang="en-US" sz="1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56">
            <a:extLst>
              <a:ext uri="{FF2B5EF4-FFF2-40B4-BE49-F238E27FC236}">
                <a16:creationId xmlns:a16="http://schemas.microsoft.com/office/drawing/2014/main" id="{92216DBF-E34E-4376-9334-560B43C338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938" y="77788"/>
            <a:ext cx="2025650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任意多边形: 形状 59">
            <a:extLst>
              <a:ext uri="{FF2B5EF4-FFF2-40B4-BE49-F238E27FC236}">
                <a16:creationId xmlns:a16="http://schemas.microsoft.com/office/drawing/2014/main" id="{1DF3618A-584C-4B9F-AA63-2F5AB2E237FD}"/>
              </a:ext>
            </a:extLst>
          </p:cNvPr>
          <p:cNvSpPr/>
          <p:nvPr userDrawn="1"/>
        </p:nvSpPr>
        <p:spPr>
          <a:xfrm flipH="1">
            <a:off x="-1352550" y="0"/>
            <a:ext cx="13544550" cy="1057275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7" name="图片 82">
            <a:extLst>
              <a:ext uri="{FF2B5EF4-FFF2-40B4-BE49-F238E27FC236}">
                <a16:creationId xmlns:a16="http://schemas.microsoft.com/office/drawing/2014/main" id="{AC88E773-CCB7-4CE9-85FB-4A90203488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288" y="249238"/>
            <a:ext cx="2025650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FFC024F-3ACE-4414-B08D-6CB8DE4B56A5}"/>
              </a:ext>
            </a:extLst>
          </p:cNvPr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413BF37-7E1E-4C80-9E63-46A1A819B6C9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39AF80E2-95F6-442F-A263-EE365DB704B1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4" name="Freeform 5">
                <a:extLst>
                  <a:ext uri="{FF2B5EF4-FFF2-40B4-BE49-F238E27FC236}">
                    <a16:creationId xmlns:a16="http://schemas.microsoft.com/office/drawing/2014/main" id="{C8B3C183-050E-4CEC-8AC1-43CB8A0D7546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96023321-9C68-4F69-8348-F5C9B02E9FCA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31B71D2F-ED7E-409A-8753-0A076CCE06A5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1" name="Freeform 7">
                  <a:extLst>
                    <a:ext uri="{FF2B5EF4-FFF2-40B4-BE49-F238E27FC236}">
                      <a16:creationId xmlns:a16="http://schemas.microsoft.com/office/drawing/2014/main" id="{08AD9DCD-B895-4DA6-8FFC-C29261F2038E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2" name="Freeform 8">
                  <a:extLst>
                    <a:ext uri="{FF2B5EF4-FFF2-40B4-BE49-F238E27FC236}">
                      <a16:creationId xmlns:a16="http://schemas.microsoft.com/office/drawing/2014/main" id="{E0F93191-E5B0-430F-B984-F295952BCE2E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0159A46A-77CD-4C3F-9863-D589C4D102EE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8" name="Freeform 15">
                  <a:extLst>
                    <a:ext uri="{FF2B5EF4-FFF2-40B4-BE49-F238E27FC236}">
                      <a16:creationId xmlns:a16="http://schemas.microsoft.com/office/drawing/2014/main" id="{F01E003F-E504-43EE-90F3-B2E73F409DCE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6">
                  <a:extLst>
                    <a:ext uri="{FF2B5EF4-FFF2-40B4-BE49-F238E27FC236}">
                      <a16:creationId xmlns:a16="http://schemas.microsoft.com/office/drawing/2014/main" id="{A6CD6301-219F-4BD0-BD59-9FD8C558D16C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0" name="Freeform 17">
                  <a:extLst>
                    <a:ext uri="{FF2B5EF4-FFF2-40B4-BE49-F238E27FC236}">
                      <a16:creationId xmlns:a16="http://schemas.microsoft.com/office/drawing/2014/main" id="{338F0FFD-BCDF-4A2F-988B-1C5E76BB87E6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B2D7A83-6823-4D9E-BD91-1FA8FD83F90B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11488280-04EF-4555-A91B-16B09BAC4C04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2" name="Freeform 9">
                  <a:extLst>
                    <a:ext uri="{FF2B5EF4-FFF2-40B4-BE49-F238E27FC236}">
                      <a16:creationId xmlns:a16="http://schemas.microsoft.com/office/drawing/2014/main" id="{147C5781-7DFB-4FE4-B07F-320194BCF9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3" name="Freeform 10">
                  <a:extLst>
                    <a:ext uri="{FF2B5EF4-FFF2-40B4-BE49-F238E27FC236}">
                      <a16:creationId xmlns:a16="http://schemas.microsoft.com/office/drawing/2014/main" id="{FB104BA7-579D-4071-82F7-258CCEB40D7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A0425919-CE81-4288-A12F-CA832C72C0B4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0" name="Freeform 13">
                  <a:extLst>
                    <a:ext uri="{FF2B5EF4-FFF2-40B4-BE49-F238E27FC236}">
                      <a16:creationId xmlns:a16="http://schemas.microsoft.com/office/drawing/2014/main" id="{5DBB792D-3567-4BC2-BE41-8AE2FF1B30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14">
                  <a:extLst>
                    <a:ext uri="{FF2B5EF4-FFF2-40B4-BE49-F238E27FC236}">
                      <a16:creationId xmlns:a16="http://schemas.microsoft.com/office/drawing/2014/main" id="{CCDF5611-F75C-406E-9328-510D196BC8C6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94C310D0-0D54-429D-AD63-5641FADCD52B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7" name="Freeform 18">
                  <a:extLst>
                    <a:ext uri="{FF2B5EF4-FFF2-40B4-BE49-F238E27FC236}">
                      <a16:creationId xmlns:a16="http://schemas.microsoft.com/office/drawing/2014/main" id="{6E5229F2-B9C5-48A3-870E-90182F3C52CF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19">
                  <a:extLst>
                    <a:ext uri="{FF2B5EF4-FFF2-40B4-BE49-F238E27FC236}">
                      <a16:creationId xmlns:a16="http://schemas.microsoft.com/office/drawing/2014/main" id="{D72136E8-394D-41B3-9A5F-6BA0A38FDB36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9" name="Freeform 20">
                  <a:extLst>
                    <a:ext uri="{FF2B5EF4-FFF2-40B4-BE49-F238E27FC236}">
                      <a16:creationId xmlns:a16="http://schemas.microsoft.com/office/drawing/2014/main" id="{C19168DB-BA6A-4227-87E5-1CD7ACD7A410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0E2A0481-1632-42EF-BC85-5B43FE9042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F3D15B86-3B64-4C52-9E30-4AF49BB935F4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33" name="日期占位符 1">
            <a:extLst>
              <a:ext uri="{FF2B5EF4-FFF2-40B4-BE49-F238E27FC236}">
                <a16:creationId xmlns:a16="http://schemas.microsoft.com/office/drawing/2014/main" id="{08EB94D8-40C5-4F45-A874-2F24C6F2B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4" name="页脚占位符 2">
            <a:extLst>
              <a:ext uri="{FF2B5EF4-FFF2-40B4-BE49-F238E27FC236}">
                <a16:creationId xmlns:a16="http://schemas.microsoft.com/office/drawing/2014/main" id="{E9AD88BE-E330-4C6F-A132-DBDF2994B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5" name="灯片编号占位符 3">
            <a:extLst>
              <a:ext uri="{FF2B5EF4-FFF2-40B4-BE49-F238E27FC236}">
                <a16:creationId xmlns:a16="http://schemas.microsoft.com/office/drawing/2014/main" id="{E55F1023-9773-497B-94B9-BA8CF4D1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EAF0A1-CC2B-4773-8BE6-EAADA5F7EAE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204849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>
            <a:extLst>
              <a:ext uri="{FF2B5EF4-FFF2-40B4-BE49-F238E27FC236}">
                <a16:creationId xmlns:a16="http://schemas.microsoft.com/office/drawing/2014/main" id="{A1646839-CA2E-434F-AE2D-59D4533BD8D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15"/>
          <a:stretch>
            <a:fillRect/>
          </a:stretch>
        </p:blipFill>
        <p:spPr bwMode="auto">
          <a:xfrm>
            <a:off x="6592888" y="0"/>
            <a:ext cx="5608637" cy="676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任意多边形: 形状 59">
            <a:extLst>
              <a:ext uri="{FF2B5EF4-FFF2-40B4-BE49-F238E27FC236}">
                <a16:creationId xmlns:a16="http://schemas.microsoft.com/office/drawing/2014/main" id="{C79ABCC3-1C92-40BA-BE0D-11E73058D77D}"/>
              </a:ext>
            </a:extLst>
          </p:cNvPr>
          <p:cNvSpPr/>
          <p:nvPr userDrawn="1"/>
        </p:nvSpPr>
        <p:spPr>
          <a:xfrm flipH="1">
            <a:off x="-1352550" y="0"/>
            <a:ext cx="13544550" cy="1057275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63">
            <a:extLst>
              <a:ext uri="{FF2B5EF4-FFF2-40B4-BE49-F238E27FC236}">
                <a16:creationId xmlns:a16="http://schemas.microsoft.com/office/drawing/2014/main" id="{1679A9A0-0CD7-4B44-A7BC-694CB67098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288" y="249238"/>
            <a:ext cx="2025650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4A462D2-22C7-487E-A849-3383DCF5B596}"/>
              </a:ext>
            </a:extLst>
          </p:cNvPr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6033615-FF8B-497C-A291-69ED4053A1DA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0D03A976-E299-4FE4-BF10-09E774170AF3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AA13CBF8-4DA0-4F15-9B98-2AC39CD963E4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2" name="Freeform 6">
                <a:extLst>
                  <a:ext uri="{FF2B5EF4-FFF2-40B4-BE49-F238E27FC236}">
                    <a16:creationId xmlns:a16="http://schemas.microsoft.com/office/drawing/2014/main" id="{C019A1F8-79D8-484D-A383-57B570ADACD0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F579DBBB-5198-4EDA-8AF6-8167166C5C5C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8" name="Freeform 7">
                  <a:extLst>
                    <a:ext uri="{FF2B5EF4-FFF2-40B4-BE49-F238E27FC236}">
                      <a16:creationId xmlns:a16="http://schemas.microsoft.com/office/drawing/2014/main" id="{B599BE24-1743-4F85-B83C-1C14275C7FA2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8">
                  <a:extLst>
                    <a:ext uri="{FF2B5EF4-FFF2-40B4-BE49-F238E27FC236}">
                      <a16:creationId xmlns:a16="http://schemas.microsoft.com/office/drawing/2014/main" id="{2E21CA34-9E00-4DAA-A028-511A68B3E7A5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5CBA9E42-AD43-427B-B25B-41B133740FCD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5" name="Freeform 15">
                  <a:extLst>
                    <a:ext uri="{FF2B5EF4-FFF2-40B4-BE49-F238E27FC236}">
                      <a16:creationId xmlns:a16="http://schemas.microsoft.com/office/drawing/2014/main" id="{82903501-3397-4B54-951F-C288AC2F719C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6">
                  <a:extLst>
                    <a:ext uri="{FF2B5EF4-FFF2-40B4-BE49-F238E27FC236}">
                      <a16:creationId xmlns:a16="http://schemas.microsoft.com/office/drawing/2014/main" id="{F67A271E-1F24-4170-8A78-E9FFB4462C55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17">
                  <a:extLst>
                    <a:ext uri="{FF2B5EF4-FFF2-40B4-BE49-F238E27FC236}">
                      <a16:creationId xmlns:a16="http://schemas.microsoft.com/office/drawing/2014/main" id="{7E3E822D-F343-4F7C-A070-5CA651F92586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EA9B3DE-88C7-43AD-87E5-EF787718CC16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00A1FFC8-266E-4B8F-BA6C-EFBEFC1248F7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9" name="Freeform 9">
                  <a:extLst>
                    <a:ext uri="{FF2B5EF4-FFF2-40B4-BE49-F238E27FC236}">
                      <a16:creationId xmlns:a16="http://schemas.microsoft.com/office/drawing/2014/main" id="{1C0595AB-A20C-42E4-AC83-DE93C2BF642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0" name="Freeform 10">
                  <a:extLst>
                    <a:ext uri="{FF2B5EF4-FFF2-40B4-BE49-F238E27FC236}">
                      <a16:creationId xmlns:a16="http://schemas.microsoft.com/office/drawing/2014/main" id="{DE1F90B2-505B-48FE-B935-5CBAFDE058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BF70274F-424D-460E-8A93-F5117317AA98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7" name="Freeform 13">
                  <a:extLst>
                    <a:ext uri="{FF2B5EF4-FFF2-40B4-BE49-F238E27FC236}">
                      <a16:creationId xmlns:a16="http://schemas.microsoft.com/office/drawing/2014/main" id="{5D86258D-D22E-4972-B6AC-B73C98BD5AE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14">
                  <a:extLst>
                    <a:ext uri="{FF2B5EF4-FFF2-40B4-BE49-F238E27FC236}">
                      <a16:creationId xmlns:a16="http://schemas.microsoft.com/office/drawing/2014/main" id="{8B450E2F-B406-4E85-93E5-064AC55EC65C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44511F98-5C0B-4217-B443-C6A2D23F050B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4" name="Freeform 18">
                  <a:extLst>
                    <a:ext uri="{FF2B5EF4-FFF2-40B4-BE49-F238E27FC236}">
                      <a16:creationId xmlns:a16="http://schemas.microsoft.com/office/drawing/2014/main" id="{5B33CCC3-6BF7-400E-85DA-70B8CDA4EDC7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5" name="Freeform 19">
                  <a:extLst>
                    <a:ext uri="{FF2B5EF4-FFF2-40B4-BE49-F238E27FC236}">
                      <a16:creationId xmlns:a16="http://schemas.microsoft.com/office/drawing/2014/main" id="{6875B2FE-386E-4CDE-B117-73732F458F49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6" name="Freeform 20">
                  <a:extLst>
                    <a:ext uri="{FF2B5EF4-FFF2-40B4-BE49-F238E27FC236}">
                      <a16:creationId xmlns:a16="http://schemas.microsoft.com/office/drawing/2014/main" id="{C76D13ED-F64C-464F-BE73-3933BBB4BC66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E5E111E0-BC87-496D-B741-6DF2792F002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71A11FC3-D3A8-4A6C-B2DA-169BE6DE7207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30" name="日期占位符 1">
            <a:extLst>
              <a:ext uri="{FF2B5EF4-FFF2-40B4-BE49-F238E27FC236}">
                <a16:creationId xmlns:a16="http://schemas.microsoft.com/office/drawing/2014/main" id="{6FF14511-B65A-49EA-86B2-BFCB213E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1" name="页脚占位符 2">
            <a:extLst>
              <a:ext uri="{FF2B5EF4-FFF2-40B4-BE49-F238E27FC236}">
                <a16:creationId xmlns:a16="http://schemas.microsoft.com/office/drawing/2014/main" id="{D3ED40AD-8218-41D2-B275-DAB8DCD97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2" name="灯片编号占位符 3">
            <a:extLst>
              <a:ext uri="{FF2B5EF4-FFF2-40B4-BE49-F238E27FC236}">
                <a16:creationId xmlns:a16="http://schemas.microsoft.com/office/drawing/2014/main" id="{F12E86CB-4417-4F61-B908-AD638C77E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CBB27-46EB-4CDB-80D7-4935406447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702844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11BFCD9E-CA70-4520-9EC1-C056B35834ED}"/>
              </a:ext>
            </a:extLst>
          </p:cNvPr>
          <p:cNvSpPr/>
          <p:nvPr userDrawn="1"/>
        </p:nvSpPr>
        <p:spPr>
          <a:xfrm>
            <a:off x="-3816350" y="-1541463"/>
            <a:ext cx="8697913" cy="9940926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6DF5F223-554F-487F-9089-879ED7CA4620}"/>
              </a:ext>
            </a:extLst>
          </p:cNvPr>
          <p:cNvSpPr/>
          <p:nvPr userDrawn="1"/>
        </p:nvSpPr>
        <p:spPr>
          <a:xfrm>
            <a:off x="-3998913" y="-1541463"/>
            <a:ext cx="8696326" cy="994092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4D8E57-C980-4DF7-8128-FB6A576C0A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/>
          <a:srcRect l="18116" t="7030" r="31559" b="11337"/>
          <a:stretch>
            <a:fillRect/>
          </a:stretch>
        </p:blipFill>
        <p:spPr>
          <a:xfrm>
            <a:off x="-1260196" y="1"/>
            <a:ext cx="5919101" cy="6857999"/>
          </a:xfrm>
          <a:custGeom>
            <a:avLst/>
            <a:gdLst>
              <a:gd name="connsiteX0" fmla="*/ 0 w 5919101"/>
              <a:gd name="connsiteY0" fmla="*/ 0 h 6858000"/>
              <a:gd name="connsiteX1" fmla="*/ 4714485 w 5919101"/>
              <a:gd name="connsiteY1" fmla="*/ 0 h 6858000"/>
              <a:gd name="connsiteX2" fmla="*/ 4786974 w 5919101"/>
              <a:gd name="connsiteY2" fmla="*/ 86723 h 6858000"/>
              <a:gd name="connsiteX3" fmla="*/ 5919101 w 5919101"/>
              <a:gd name="connsiteY3" fmla="*/ 3429000 h 6858000"/>
              <a:gd name="connsiteX4" fmla="*/ 4786974 w 5919101"/>
              <a:gd name="connsiteY4" fmla="*/ 6771277 h 6858000"/>
              <a:gd name="connsiteX5" fmla="*/ 4714485 w 5919101"/>
              <a:gd name="connsiteY5" fmla="*/ 6858000 h 6858000"/>
              <a:gd name="connsiteX6" fmla="*/ 0 w 59191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19101" h="6858000">
                <a:moveTo>
                  <a:pt x="0" y="0"/>
                </a:moveTo>
                <a:lnTo>
                  <a:pt x="4714485" y="0"/>
                </a:lnTo>
                <a:lnTo>
                  <a:pt x="4786974" y="86723"/>
                </a:lnTo>
                <a:cubicBezTo>
                  <a:pt x="5490384" y="969480"/>
                  <a:pt x="5919101" y="2142133"/>
                  <a:pt x="5919101" y="3429000"/>
                </a:cubicBezTo>
                <a:cubicBezTo>
                  <a:pt x="5919101" y="4715867"/>
                  <a:pt x="5490384" y="5888521"/>
                  <a:pt x="4786974" y="6771277"/>
                </a:cubicBezTo>
                <a:lnTo>
                  <a:pt x="47144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B9295C4B-0D9A-451E-BA3A-520A93052F37}"/>
              </a:ext>
            </a:extLst>
          </p:cNvPr>
          <p:cNvSpPr/>
          <p:nvPr userDrawn="1"/>
        </p:nvSpPr>
        <p:spPr>
          <a:xfrm>
            <a:off x="-4038600" y="-1541463"/>
            <a:ext cx="8697913" cy="9940926"/>
          </a:xfrm>
          <a:prstGeom prst="ellipse">
            <a:avLst/>
          </a:prstGeom>
          <a:solidFill>
            <a:schemeClr val="accent1">
              <a:alpha val="88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" name="图片 89">
            <a:extLst>
              <a:ext uri="{FF2B5EF4-FFF2-40B4-BE49-F238E27FC236}">
                <a16:creationId xmlns:a16="http://schemas.microsoft.com/office/drawing/2014/main" id="{3694E92E-8FCC-4C77-ACD7-342DA411DB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738" y="2524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日期占位符 1">
            <a:extLst>
              <a:ext uri="{FF2B5EF4-FFF2-40B4-BE49-F238E27FC236}">
                <a16:creationId xmlns:a16="http://schemas.microsoft.com/office/drawing/2014/main" id="{8BBD6325-8C5D-44B3-94DD-B14E15ED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C8CF0C5B-B613-410D-AC2B-D2ECBA800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>
            <a:extLst>
              <a:ext uri="{FF2B5EF4-FFF2-40B4-BE49-F238E27FC236}">
                <a16:creationId xmlns:a16="http://schemas.microsoft.com/office/drawing/2014/main" id="{E661B727-A9CB-40FA-B4C1-9163B9E78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0E100B-2D1F-48D1-A39A-95FB8650453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303787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6DB87A84-F1D7-4736-A517-920C5E78FB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71" b="46397"/>
          <a:stretch>
            <a:fillRect/>
          </a:stretch>
        </p:blipFill>
        <p:spPr bwMode="auto">
          <a:xfrm>
            <a:off x="9018588" y="4400550"/>
            <a:ext cx="3195637" cy="246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7">
            <a:extLst>
              <a:ext uri="{FF2B5EF4-FFF2-40B4-BE49-F238E27FC236}">
                <a16:creationId xmlns:a16="http://schemas.microsoft.com/office/drawing/2014/main" id="{2AAE5DA4-ABF0-4B48-A106-F4BA9F2EB1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" b="12515"/>
          <a:stretch>
            <a:fillRect/>
          </a:stretch>
        </p:blipFill>
        <p:spPr bwMode="auto">
          <a:xfrm>
            <a:off x="0" y="0"/>
            <a:ext cx="1219200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C20883-81F9-4C8A-943D-54A80F7936E5}"/>
              </a:ext>
            </a:extLst>
          </p:cNvPr>
          <p:cNvSpPr/>
          <p:nvPr userDrawn="1"/>
        </p:nvSpPr>
        <p:spPr>
          <a:xfrm>
            <a:off x="0" y="4398963"/>
            <a:ext cx="12192000" cy="19685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635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AA1D6D-2598-4B6F-974D-19FE77FC0C70}"/>
              </a:ext>
            </a:extLst>
          </p:cNvPr>
          <p:cNvSpPr/>
          <p:nvPr userDrawn="1"/>
        </p:nvSpPr>
        <p:spPr>
          <a:xfrm>
            <a:off x="0" y="0"/>
            <a:ext cx="12192000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" name="图片 12">
            <a:extLst>
              <a:ext uri="{FF2B5EF4-FFF2-40B4-BE49-F238E27FC236}">
                <a16:creationId xmlns:a16="http://schemas.microsoft.com/office/drawing/2014/main" id="{27596465-3CA5-4707-BA86-A19B1A644EE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213" y="142875"/>
            <a:ext cx="2243137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13">
            <a:extLst>
              <a:ext uri="{FF2B5EF4-FFF2-40B4-BE49-F238E27FC236}">
                <a16:creationId xmlns:a16="http://schemas.microsoft.com/office/drawing/2014/main" id="{BB700AD8-F6E7-4C0C-98D4-BA8A1205FD8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" b="12515"/>
          <a:stretch>
            <a:fillRect/>
          </a:stretch>
        </p:blipFill>
        <p:spPr bwMode="auto">
          <a:xfrm>
            <a:off x="0" y="0"/>
            <a:ext cx="1219200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FBB78C3-A9AC-42C1-B189-6381976BBF5B}"/>
              </a:ext>
            </a:extLst>
          </p:cNvPr>
          <p:cNvSpPr/>
          <p:nvPr userDrawn="1"/>
        </p:nvSpPr>
        <p:spPr>
          <a:xfrm>
            <a:off x="0" y="0"/>
            <a:ext cx="12192000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594770D-D936-45A8-883A-E25451545683}"/>
              </a:ext>
            </a:extLst>
          </p:cNvPr>
          <p:cNvCxnSpPr/>
          <p:nvPr userDrawn="1"/>
        </p:nvCxnSpPr>
        <p:spPr>
          <a:xfrm>
            <a:off x="-71438" y="4398963"/>
            <a:ext cx="1233963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16">
            <a:extLst>
              <a:ext uri="{FF2B5EF4-FFF2-40B4-BE49-F238E27FC236}">
                <a16:creationId xmlns:a16="http://schemas.microsoft.com/office/drawing/2014/main" id="{F6E636AB-EEC6-4EC3-80C2-64D8AFAF54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213" y="142875"/>
            <a:ext cx="2243137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: 圆角 162">
            <a:extLst>
              <a:ext uri="{FF2B5EF4-FFF2-40B4-BE49-F238E27FC236}">
                <a16:creationId xmlns:a16="http://schemas.microsoft.com/office/drawing/2014/main" id="{51FE7FC6-7D44-4ACA-9A90-2F99F2DDCB80}"/>
              </a:ext>
            </a:extLst>
          </p:cNvPr>
          <p:cNvSpPr/>
          <p:nvPr userDrawn="1"/>
        </p:nvSpPr>
        <p:spPr>
          <a:xfrm>
            <a:off x="1663700" y="3108325"/>
            <a:ext cx="8945563" cy="3014663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8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  <a:cs typeface="+mn-ea"/>
              <a:sym typeface="+mn-lt"/>
            </a:endParaRPr>
          </a:p>
        </p:txBody>
      </p:sp>
      <p:sp>
        <p:nvSpPr>
          <p:cNvPr id="12" name="矩形: 圆角 163">
            <a:extLst>
              <a:ext uri="{FF2B5EF4-FFF2-40B4-BE49-F238E27FC236}">
                <a16:creationId xmlns:a16="http://schemas.microsoft.com/office/drawing/2014/main" id="{C7F5AEDC-098C-490A-8747-2BC9A715B0E7}"/>
              </a:ext>
            </a:extLst>
          </p:cNvPr>
          <p:cNvSpPr/>
          <p:nvPr userDrawn="1"/>
        </p:nvSpPr>
        <p:spPr>
          <a:xfrm>
            <a:off x="1463675" y="3222625"/>
            <a:ext cx="9347200" cy="2900363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94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  <a:cs typeface="+mn-ea"/>
              <a:sym typeface="+mn-lt"/>
            </a:endParaRPr>
          </a:p>
        </p:txBody>
      </p:sp>
      <p:sp>
        <p:nvSpPr>
          <p:cNvPr id="13" name="矩形: 圆角 164">
            <a:extLst>
              <a:ext uri="{FF2B5EF4-FFF2-40B4-BE49-F238E27FC236}">
                <a16:creationId xmlns:a16="http://schemas.microsoft.com/office/drawing/2014/main" id="{68C8A8A8-2108-4FE5-B9D4-7BA7C1518FAC}"/>
              </a:ext>
            </a:extLst>
          </p:cNvPr>
          <p:cNvSpPr/>
          <p:nvPr userDrawn="1"/>
        </p:nvSpPr>
        <p:spPr>
          <a:xfrm>
            <a:off x="1200150" y="3365500"/>
            <a:ext cx="9791700" cy="2757488"/>
          </a:xfrm>
          <a:prstGeom prst="roundRect">
            <a:avLst>
              <a:gd name="adj" fmla="val 3205"/>
            </a:avLst>
          </a:prstGeom>
          <a:gradFill flip="none" rotWithShape="1">
            <a:gsLst>
              <a:gs pos="0">
                <a:sysClr val="window" lastClr="FFFFFF"/>
              </a:gs>
              <a:gs pos="100000">
                <a:srgbClr val="F8F8F8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sysClr val="window" lastClr="FFFFFF">
                <a:lumMod val="75000"/>
                <a:alpha val="40000"/>
              </a:sysClr>
            </a:outerShdw>
          </a:effectLst>
        </p:spPr>
        <p:txBody>
          <a:bodyPr lIns="540000" tIns="72000" rIns="540000" bIns="72000" anchor="ctr"/>
          <a:lstStyle/>
          <a:p>
            <a:pPr indent="45720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kern="0">
              <a:solidFill>
                <a:prstClr val="black"/>
              </a:solidFill>
              <a:latin typeface="Arial" panose="020B0604020202020204"/>
              <a:cs typeface="+mn-ea"/>
              <a:sym typeface="+mn-lt"/>
            </a:endParaRPr>
          </a:p>
        </p:txBody>
      </p:sp>
      <p:sp>
        <p:nvSpPr>
          <p:cNvPr id="14" name="日期占位符 1">
            <a:extLst>
              <a:ext uri="{FF2B5EF4-FFF2-40B4-BE49-F238E27FC236}">
                <a16:creationId xmlns:a16="http://schemas.microsoft.com/office/drawing/2014/main" id="{1D617A39-98C1-4FAD-946F-823730517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5" name="页脚占位符 2">
            <a:extLst>
              <a:ext uri="{FF2B5EF4-FFF2-40B4-BE49-F238E27FC236}">
                <a16:creationId xmlns:a16="http://schemas.microsoft.com/office/drawing/2014/main" id="{F870C313-BB5A-45C8-8A46-A316FDC5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3">
            <a:extLst>
              <a:ext uri="{FF2B5EF4-FFF2-40B4-BE49-F238E27FC236}">
                <a16:creationId xmlns:a16="http://schemas.microsoft.com/office/drawing/2014/main" id="{6803E9D0-9690-4105-99D4-D2B8CB69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3EFE1F-23AE-414F-B11D-39455CD1707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215338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A120A229-9A31-4A40-8C38-9BC6F612F6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63" r="32938"/>
          <a:stretch>
            <a:fillRect/>
          </a:stretch>
        </p:blipFill>
        <p:spPr bwMode="auto">
          <a:xfrm>
            <a:off x="0" y="0"/>
            <a:ext cx="39147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B1EF4E1-9A1E-4894-A7C6-5AB9A5DC1A20}"/>
              </a:ext>
            </a:extLst>
          </p:cNvPr>
          <p:cNvSpPr/>
          <p:nvPr userDrawn="1"/>
        </p:nvSpPr>
        <p:spPr>
          <a:xfrm>
            <a:off x="0" y="0"/>
            <a:ext cx="3914775" cy="6858000"/>
          </a:xfrm>
          <a:prstGeom prst="rect">
            <a:avLst/>
          </a:prstGeom>
          <a:solidFill>
            <a:schemeClr val="accent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5DE365-C623-44CD-9694-554EF5E89539}"/>
              </a:ext>
            </a:extLst>
          </p:cNvPr>
          <p:cNvSpPr/>
          <p:nvPr userDrawn="1"/>
        </p:nvSpPr>
        <p:spPr>
          <a:xfrm>
            <a:off x="0" y="0"/>
            <a:ext cx="3914775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1A42E57-DC6F-4F4F-A9AA-A5ED1CB9C654}"/>
              </a:ext>
            </a:extLst>
          </p:cNvPr>
          <p:cNvCxnSpPr/>
          <p:nvPr userDrawn="1"/>
        </p:nvCxnSpPr>
        <p:spPr>
          <a:xfrm>
            <a:off x="3960813" y="0"/>
            <a:ext cx="0" cy="68580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6E35034D-E332-45A0-BB0D-64E2A9638D39}"/>
              </a:ext>
            </a:extLst>
          </p:cNvPr>
          <p:cNvGrpSpPr/>
          <p:nvPr/>
        </p:nvGrpSpPr>
        <p:grpSpPr>
          <a:xfrm>
            <a:off x="3961505" y="2797003"/>
            <a:ext cx="122686" cy="1263995"/>
            <a:chOff x="4630742" y="2258287"/>
            <a:chExt cx="122686" cy="1263995"/>
          </a:xfrm>
          <a:solidFill>
            <a:schemeClr val="accent4"/>
          </a:solidFill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1EF72409-A386-4746-9454-C53893677501}"/>
                </a:ext>
              </a:extLst>
            </p:cNvPr>
            <p:cNvSpPr/>
            <p:nvPr/>
          </p:nvSpPr>
          <p:spPr>
            <a:xfrm rot="5400000">
              <a:off x="4620926" y="2839164"/>
              <a:ext cx="142318" cy="122686"/>
            </a:xfrm>
            <a:prstGeom prst="triangle">
              <a:avLst/>
            </a:prstGeom>
            <a:grp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8" name="直接连接符 7">
              <a:extLst>
                <a:ext uri="{FF2B5EF4-FFF2-40B4-BE49-F238E27FC236}">
                  <a16:creationId xmlns:a16="http://schemas.microsoft.com/office/drawing/2014/main" id="{B8470916-394C-4AD9-920B-891404F9C2BD}"/>
                </a:ext>
              </a:extLst>
            </p:cNvPr>
            <p:cNvSpPr/>
            <p:nvPr/>
          </p:nvSpPr>
          <p:spPr>
            <a:xfrm>
              <a:off x="4630742" y="2258287"/>
              <a:ext cx="0" cy="1263995"/>
            </a:xfrm>
            <a:prstGeom prst="line">
              <a:avLst/>
            </a:prstGeom>
            <a:grpFill/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24FB8A0-EFCE-448E-80ED-87A14B8336A6}"/>
              </a:ext>
            </a:extLst>
          </p:cNvPr>
          <p:cNvCxnSpPr/>
          <p:nvPr userDrawn="1"/>
        </p:nvCxnSpPr>
        <p:spPr>
          <a:xfrm>
            <a:off x="1054100" y="2794000"/>
            <a:ext cx="1727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9BAEBE49-2BF9-429A-A1F5-99569D4E3827}"/>
              </a:ext>
            </a:extLst>
          </p:cNvPr>
          <p:cNvSpPr/>
          <p:nvPr userDrawn="1"/>
        </p:nvSpPr>
        <p:spPr>
          <a:xfrm>
            <a:off x="846138" y="2752725"/>
            <a:ext cx="2197100" cy="9223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dist" fontAlgn="auto"/>
            <a:r>
              <a:rPr lang="zh-CN" altLang="en-US" sz="5400" spc="600" noProof="1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11" name="矩形 43">
            <a:extLst>
              <a:ext uri="{FF2B5EF4-FFF2-40B4-BE49-F238E27FC236}">
                <a16:creationId xmlns:a16="http://schemas.microsoft.com/office/drawing/2014/main" id="{33193BD0-F9BC-4E87-9B87-98FAF4F053B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63613" y="3595688"/>
            <a:ext cx="19065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en-US" altLang="zh-CN" sz="2400">
                <a:solidFill>
                  <a:schemeClr val="bg1"/>
                </a:solidFill>
              </a:rPr>
              <a:t>CONTENTS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2836CE0-104A-4180-A824-546635F8F684}"/>
              </a:ext>
            </a:extLst>
          </p:cNvPr>
          <p:cNvCxnSpPr/>
          <p:nvPr userDrawn="1"/>
        </p:nvCxnSpPr>
        <p:spPr>
          <a:xfrm>
            <a:off x="1054100" y="4060825"/>
            <a:ext cx="1727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">
            <a:extLst>
              <a:ext uri="{FF2B5EF4-FFF2-40B4-BE49-F238E27FC236}">
                <a16:creationId xmlns:a16="http://schemas.microsoft.com/office/drawing/2014/main" id="{84B2EB0F-341A-43E8-ABBE-0FB5BD6113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13" y="2217738"/>
            <a:ext cx="1716087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5">
            <a:extLst>
              <a:ext uri="{FF2B5EF4-FFF2-40B4-BE49-F238E27FC236}">
                <a16:creationId xmlns:a16="http://schemas.microsoft.com/office/drawing/2014/main" id="{F5C4AB9F-160A-4104-8F1A-EB4136DD90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12" b="16286"/>
          <a:stretch>
            <a:fillRect/>
          </a:stretch>
        </p:blipFill>
        <p:spPr bwMode="auto">
          <a:xfrm>
            <a:off x="7258050" y="1941513"/>
            <a:ext cx="4949825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日期占位符 1">
            <a:extLst>
              <a:ext uri="{FF2B5EF4-FFF2-40B4-BE49-F238E27FC236}">
                <a16:creationId xmlns:a16="http://schemas.microsoft.com/office/drawing/2014/main" id="{3D6BE492-2813-40B6-B5DB-D481D09D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6" name="页脚占位符 2">
            <a:extLst>
              <a:ext uri="{FF2B5EF4-FFF2-40B4-BE49-F238E27FC236}">
                <a16:creationId xmlns:a16="http://schemas.microsoft.com/office/drawing/2014/main" id="{4DDC409D-49C7-462E-9D2A-AD3ACE30E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7" name="灯片编号占位符 3">
            <a:extLst>
              <a:ext uri="{FF2B5EF4-FFF2-40B4-BE49-F238E27FC236}">
                <a16:creationId xmlns:a16="http://schemas.microsoft.com/office/drawing/2014/main" id="{8DEC82D1-67C6-42DD-83F5-E66008071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9C2426-095D-4BB6-A0B8-13207AAD08C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078851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2">
    <p:bg bwMode="auto">
      <p:bgPr>
        <a:gradFill rotWithShape="0">
          <a:gsLst>
            <a:gs pos="0">
              <a:schemeClr val="accent1">
                <a:alpha val="0"/>
              </a:schemeClr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8BB0BE7-A57C-4F3C-9F17-F10A6A15E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9BC6712D-53CE-4703-8E75-ED5C57EAA6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725" y="493713"/>
            <a:ext cx="5251450" cy="5253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6A795E4-A904-4BE7-9A8A-E3D612321223}"/>
              </a:ext>
            </a:extLst>
          </p:cNvPr>
          <p:cNvSpPr/>
          <p:nvPr userDrawn="1"/>
        </p:nvSpPr>
        <p:spPr>
          <a:xfrm>
            <a:off x="6943725" y="0"/>
            <a:ext cx="5248275" cy="6858000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DAD89C0-05F1-4BAE-ACAB-9CC55DE6BB22}"/>
              </a:ext>
            </a:extLst>
          </p:cNvPr>
          <p:cNvSpPr/>
          <p:nvPr userDrawn="1"/>
        </p:nvSpPr>
        <p:spPr>
          <a:xfrm>
            <a:off x="660400" y="6054725"/>
            <a:ext cx="2014538" cy="1428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7B368B9-C760-4C4F-9B67-EDC4C602ED37}"/>
              </a:ext>
            </a:extLst>
          </p:cNvPr>
          <p:cNvSpPr/>
          <p:nvPr userDrawn="1"/>
        </p:nvSpPr>
        <p:spPr>
          <a:xfrm>
            <a:off x="0" y="6167438"/>
            <a:ext cx="12192000" cy="6905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</a:endParaRPr>
          </a:p>
        </p:txBody>
      </p:sp>
      <p:pic>
        <p:nvPicPr>
          <p:cNvPr id="10" name="图片 142">
            <a:extLst>
              <a:ext uri="{FF2B5EF4-FFF2-40B4-BE49-F238E27FC236}">
                <a16:creationId xmlns:a16="http://schemas.microsoft.com/office/drawing/2014/main" id="{1E0CEF12-3361-449F-807A-191CBCCAD42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4450" y="6386513"/>
            <a:ext cx="12573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C3DFA579-C2F0-4328-BF9C-55A60451825B}"/>
              </a:ext>
            </a:extLst>
          </p:cNvPr>
          <p:cNvGrpSpPr/>
          <p:nvPr/>
        </p:nvGrpSpPr>
        <p:grpSpPr>
          <a:xfrm>
            <a:off x="684665" y="6423434"/>
            <a:ext cx="1915659" cy="208321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2A9092D9-63CA-4039-B33B-9595967D067B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7" name="Freeform 5">
                <a:extLst>
                  <a:ext uri="{FF2B5EF4-FFF2-40B4-BE49-F238E27FC236}">
                    <a16:creationId xmlns:a16="http://schemas.microsoft.com/office/drawing/2014/main" id="{5FE7507D-3F8B-4304-A1F2-21D623754934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DD17C29D-CE6D-4735-8AB5-EDDF49693326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B5AC88F3-9FE6-4717-B220-211F7C4CD171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4" name="Freeform 7">
                  <a:extLst>
                    <a:ext uri="{FF2B5EF4-FFF2-40B4-BE49-F238E27FC236}">
                      <a16:creationId xmlns:a16="http://schemas.microsoft.com/office/drawing/2014/main" id="{B587B05D-5BB4-47F8-BC7D-A8C6ABFACA18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5" name="Freeform 8">
                  <a:extLst>
                    <a:ext uri="{FF2B5EF4-FFF2-40B4-BE49-F238E27FC236}">
                      <a16:creationId xmlns:a16="http://schemas.microsoft.com/office/drawing/2014/main" id="{170BA4DC-BFBD-454C-B6B1-66B6B7A71D1A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B6FF367B-B3B9-4990-A65D-43F22CD6493E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1" name="Freeform 15">
                  <a:extLst>
                    <a:ext uri="{FF2B5EF4-FFF2-40B4-BE49-F238E27FC236}">
                      <a16:creationId xmlns:a16="http://schemas.microsoft.com/office/drawing/2014/main" id="{A398E2D8-952A-4F1A-9A21-A034699DD2AC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2" name="Freeform 16">
                  <a:extLst>
                    <a:ext uri="{FF2B5EF4-FFF2-40B4-BE49-F238E27FC236}">
                      <a16:creationId xmlns:a16="http://schemas.microsoft.com/office/drawing/2014/main" id="{C53949DA-610D-43F6-9C67-8FF6BDF80D35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7">
                  <a:extLst>
                    <a:ext uri="{FF2B5EF4-FFF2-40B4-BE49-F238E27FC236}">
                      <a16:creationId xmlns:a16="http://schemas.microsoft.com/office/drawing/2014/main" id="{486143FF-45B0-4AA4-BCE6-3D719298DD58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7EFA188-CEE1-4ED0-904C-A6C9DE77E90F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777B0733-F611-4FEB-B1A3-8BDCEE3510A7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5" name="Freeform 9">
                  <a:extLst>
                    <a:ext uri="{FF2B5EF4-FFF2-40B4-BE49-F238E27FC236}">
                      <a16:creationId xmlns:a16="http://schemas.microsoft.com/office/drawing/2014/main" id="{F4958305-9FC7-4234-A891-77F9B68117F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0">
                  <a:extLst>
                    <a:ext uri="{FF2B5EF4-FFF2-40B4-BE49-F238E27FC236}">
                      <a16:creationId xmlns:a16="http://schemas.microsoft.com/office/drawing/2014/main" id="{29BE6A4A-5713-45CE-9B7C-91D404AC5BF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BB2DED50-9F4D-4D11-A74C-10503A8C18F7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3" name="Freeform 13">
                  <a:extLst>
                    <a:ext uri="{FF2B5EF4-FFF2-40B4-BE49-F238E27FC236}">
                      <a16:creationId xmlns:a16="http://schemas.microsoft.com/office/drawing/2014/main" id="{E6BC57DF-ABC3-423E-9E4A-B3E67D4569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4">
                  <a:extLst>
                    <a:ext uri="{FF2B5EF4-FFF2-40B4-BE49-F238E27FC236}">
                      <a16:creationId xmlns:a16="http://schemas.microsoft.com/office/drawing/2014/main" id="{B5DEF6C8-6164-4BDD-9C75-1D11C35F0414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E0457117-7420-4920-A2FC-98B6F30F53AC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0" name="Freeform 18">
                  <a:extLst>
                    <a:ext uri="{FF2B5EF4-FFF2-40B4-BE49-F238E27FC236}">
                      <a16:creationId xmlns:a16="http://schemas.microsoft.com/office/drawing/2014/main" id="{E47058D8-945C-41CF-8C50-CAE5F189D280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19">
                  <a:extLst>
                    <a:ext uri="{FF2B5EF4-FFF2-40B4-BE49-F238E27FC236}">
                      <a16:creationId xmlns:a16="http://schemas.microsoft.com/office/drawing/2014/main" id="{D9194454-30F5-482B-896E-C78FACE81DE7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20">
                  <a:extLst>
                    <a:ext uri="{FF2B5EF4-FFF2-40B4-BE49-F238E27FC236}">
                      <a16:creationId xmlns:a16="http://schemas.microsoft.com/office/drawing/2014/main" id="{C7733B49-DCED-44FE-BA65-DC6A5A2E66C5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FBB5E17C-EC1A-4BE3-A6C0-1E1927E8ED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C79DA98E-12BA-43E7-BC53-9162DA8EBB35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510342" y="982400"/>
            <a:ext cx="3551237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spc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第几部分 ▶</a:t>
            </a:r>
          </a:p>
        </p:txBody>
      </p:sp>
      <p:sp>
        <p:nvSpPr>
          <p:cNvPr id="122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0342" y="2742089"/>
            <a:ext cx="7197752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spc="1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请在此处添加你的标题</a:t>
            </a:r>
          </a:p>
        </p:txBody>
      </p:sp>
      <p:sp>
        <p:nvSpPr>
          <p:cNvPr id="123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61172" y="3837713"/>
            <a:ext cx="7146922" cy="1522912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20000"/>
              </a:lnSpc>
              <a:buFont typeface="Arial" panose="020B0604020202020204" pitchFamily="34" charset="0"/>
              <a:buChar char="•"/>
              <a:defRPr sz="1400" spc="1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noProof="1"/>
              <a:t>这里可以写一点点文字，介绍此章节主要内容</a:t>
            </a:r>
            <a:endParaRPr lang="en-US" altLang="zh-CN" noProof="1"/>
          </a:p>
          <a:p>
            <a:pPr lvl="0"/>
            <a:r>
              <a:rPr lang="zh-CN" altLang="en-US" noProof="1"/>
              <a:t>国外现状</a:t>
            </a:r>
            <a:endParaRPr lang="en-US" altLang="zh-CN" noProof="1"/>
          </a:p>
          <a:p>
            <a:pPr lvl="0"/>
            <a:r>
              <a:rPr lang="zh-CN" altLang="en-US" noProof="1"/>
              <a:t>国内现状</a:t>
            </a:r>
            <a:endParaRPr lang="en-US" altLang="zh-CN" noProof="1"/>
          </a:p>
          <a:p>
            <a:pPr lvl="0"/>
            <a:r>
              <a:rPr lang="en-US" altLang="zh-CN" noProof="1"/>
              <a:t>…</a:t>
            </a:r>
          </a:p>
          <a:p>
            <a:pPr lvl="0"/>
            <a:endParaRPr lang="zh-CN" altLang="en-US" noProof="1"/>
          </a:p>
        </p:txBody>
      </p:sp>
      <p:sp>
        <p:nvSpPr>
          <p:cNvPr id="36" name="日期占位符 2">
            <a:extLst>
              <a:ext uri="{FF2B5EF4-FFF2-40B4-BE49-F238E27FC236}">
                <a16:creationId xmlns:a16="http://schemas.microsoft.com/office/drawing/2014/main" id="{B319E5D6-0E93-4240-8F6C-C10B35A769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7" name="页脚占位符 3">
            <a:extLst>
              <a:ext uri="{FF2B5EF4-FFF2-40B4-BE49-F238E27FC236}">
                <a16:creationId xmlns:a16="http://schemas.microsoft.com/office/drawing/2014/main" id="{89584508-C2F9-4C17-BF7D-E7C6D5E83E8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8" name="灯片编号占位符 4">
            <a:extLst>
              <a:ext uri="{FF2B5EF4-FFF2-40B4-BE49-F238E27FC236}">
                <a16:creationId xmlns:a16="http://schemas.microsoft.com/office/drawing/2014/main" id="{B067712C-9353-4EFF-859E-D66E8FB61C9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838816C8-4C09-4BB6-8227-A3559E8CA8A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754590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25C043-5299-410E-B620-33748BC3E9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" b="195"/>
          <a:stretch>
            <a:fillRect/>
          </a:stretch>
        </p:blipFill>
        <p:spPr bwMode="auto">
          <a:xfrm>
            <a:off x="0" y="0"/>
            <a:ext cx="12192000" cy="501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6A83142-DAA1-4A0B-88E8-593B2AAE32D9}"/>
              </a:ext>
            </a:extLst>
          </p:cNvPr>
          <p:cNvSpPr/>
          <p:nvPr userDrawn="1"/>
        </p:nvSpPr>
        <p:spPr>
          <a:xfrm>
            <a:off x="0" y="5019675"/>
            <a:ext cx="12192000" cy="1838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1C0BD96-B9AF-4361-B52D-1AA9F974EADF}"/>
              </a:ext>
            </a:extLst>
          </p:cNvPr>
          <p:cNvSpPr/>
          <p:nvPr userDrawn="1"/>
        </p:nvSpPr>
        <p:spPr>
          <a:xfrm>
            <a:off x="0" y="0"/>
            <a:ext cx="12192000" cy="501967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C5C0AE8-BA99-4FAA-BEDA-3924B466BAA9}"/>
              </a:ext>
            </a:extLst>
          </p:cNvPr>
          <p:cNvCxnSpPr/>
          <p:nvPr userDrawn="1"/>
        </p:nvCxnSpPr>
        <p:spPr>
          <a:xfrm>
            <a:off x="-73025" y="5010150"/>
            <a:ext cx="1233963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056B419F-8A61-4356-861A-238F0442C603}"/>
              </a:ext>
            </a:extLst>
          </p:cNvPr>
          <p:cNvSpPr/>
          <p:nvPr userDrawn="1"/>
        </p:nvSpPr>
        <p:spPr>
          <a:xfrm>
            <a:off x="2041525" y="3927475"/>
            <a:ext cx="8108950" cy="2165350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pic>
        <p:nvPicPr>
          <p:cNvPr id="7" name="图片 3">
            <a:extLst>
              <a:ext uri="{FF2B5EF4-FFF2-40B4-BE49-F238E27FC236}">
                <a16:creationId xmlns:a16="http://schemas.microsoft.com/office/drawing/2014/main" id="{ADDA9F7D-EE10-4360-8664-386AF580B8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538" y="1531938"/>
            <a:ext cx="3082925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1">
            <a:extLst>
              <a:ext uri="{FF2B5EF4-FFF2-40B4-BE49-F238E27FC236}">
                <a16:creationId xmlns:a16="http://schemas.microsoft.com/office/drawing/2014/main" id="{96FCC712-39C1-43C6-B399-655915E1D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E2C63767-FAD2-44ED-8B05-37400C9D9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95376B93-21DF-426D-80A3-2ECCE8AD6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3B2968-7236-4462-865D-D805DE37E2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260618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CB54385-3C16-4FBC-930A-DF91F12DE1B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" b="195"/>
          <a:stretch>
            <a:fillRect/>
          </a:stretch>
        </p:blipFill>
        <p:spPr bwMode="auto">
          <a:xfrm>
            <a:off x="0" y="0"/>
            <a:ext cx="12192000" cy="501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43C2928-D708-44C4-B396-DE074DAA68BC}"/>
              </a:ext>
            </a:extLst>
          </p:cNvPr>
          <p:cNvSpPr/>
          <p:nvPr userDrawn="1"/>
        </p:nvSpPr>
        <p:spPr>
          <a:xfrm>
            <a:off x="0" y="5019675"/>
            <a:ext cx="12192000" cy="1838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295C6E-E88F-4C43-BCA6-78E9EE3608AE}"/>
              </a:ext>
            </a:extLst>
          </p:cNvPr>
          <p:cNvSpPr/>
          <p:nvPr userDrawn="1"/>
        </p:nvSpPr>
        <p:spPr>
          <a:xfrm>
            <a:off x="0" y="0"/>
            <a:ext cx="12192000" cy="501967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E5ECE03-F8BD-43F5-9A07-DF10EFF496A7}"/>
              </a:ext>
            </a:extLst>
          </p:cNvPr>
          <p:cNvCxnSpPr/>
          <p:nvPr userDrawn="1"/>
        </p:nvCxnSpPr>
        <p:spPr>
          <a:xfrm>
            <a:off x="-73025" y="5010150"/>
            <a:ext cx="1233963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65ED1D5-4783-4248-9282-187120822DE1}"/>
              </a:ext>
            </a:extLst>
          </p:cNvPr>
          <p:cNvSpPr/>
          <p:nvPr userDrawn="1"/>
        </p:nvSpPr>
        <p:spPr>
          <a:xfrm>
            <a:off x="1473200" y="3927475"/>
            <a:ext cx="9244013" cy="2165350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pic>
        <p:nvPicPr>
          <p:cNvPr id="7" name="图片 10">
            <a:extLst>
              <a:ext uri="{FF2B5EF4-FFF2-40B4-BE49-F238E27FC236}">
                <a16:creationId xmlns:a16="http://schemas.microsoft.com/office/drawing/2014/main" id="{F169D2E2-DF8F-4040-8981-691E0581C6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538" y="1531938"/>
            <a:ext cx="3082925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1">
            <a:extLst>
              <a:ext uri="{FF2B5EF4-FFF2-40B4-BE49-F238E27FC236}">
                <a16:creationId xmlns:a16="http://schemas.microsoft.com/office/drawing/2014/main" id="{4BC57EA9-4A7E-4123-98CB-93B2CD59B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30930B7E-FD22-4BF4-BACD-1824615E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DF7E2AF5-04FE-4A23-B671-A896CB86D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EA15C1-B9EC-430D-A656-FF4B6706B3E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119409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-矩形 7">
            <a:extLst>
              <a:ext uri="{FF2B5EF4-FFF2-40B4-BE49-F238E27FC236}">
                <a16:creationId xmlns:a16="http://schemas.microsoft.com/office/drawing/2014/main" id="{D7CBD85D-4B96-4975-A217-1FF0ECD4DE57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6" name="PA-矩形 7">
            <a:extLst>
              <a:ext uri="{FF2B5EF4-FFF2-40B4-BE49-F238E27FC236}">
                <a16:creationId xmlns:a16="http://schemas.microsoft.com/office/drawing/2014/main" id="{FF3CCB30-1CD4-4964-9F92-2179180CB54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8244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 fontAlgn="auto"/>
            <a:endParaRPr lang="zh-CN" altLang="en-US" noProof="1"/>
          </a:p>
        </p:txBody>
      </p:sp>
      <p:sp>
        <p:nvSpPr>
          <p:cNvPr id="7" name="任意多边形: 形状 39">
            <a:extLst>
              <a:ext uri="{FF2B5EF4-FFF2-40B4-BE49-F238E27FC236}">
                <a16:creationId xmlns:a16="http://schemas.microsoft.com/office/drawing/2014/main" id="{0078C81F-4AB0-40C4-A4EC-1EB98AE8AA61}"/>
              </a:ext>
            </a:extLst>
          </p:cNvPr>
          <p:cNvSpPr/>
          <p:nvPr userDrawn="1"/>
        </p:nvSpPr>
        <p:spPr>
          <a:xfrm>
            <a:off x="222250" y="0"/>
            <a:ext cx="7535863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190500" sx="101000" sy="101000" algn="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8" name="任意多边形: 形状 39">
            <a:extLst>
              <a:ext uri="{FF2B5EF4-FFF2-40B4-BE49-F238E27FC236}">
                <a16:creationId xmlns:a16="http://schemas.microsoft.com/office/drawing/2014/main" id="{739D3FC3-4073-4748-95D7-B107AA65C6AB}"/>
              </a:ext>
            </a:extLst>
          </p:cNvPr>
          <p:cNvSpPr/>
          <p:nvPr userDrawn="1"/>
        </p:nvSpPr>
        <p:spPr>
          <a:xfrm>
            <a:off x="188913" y="0"/>
            <a:ext cx="7537450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13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9" name="任意多边形: 形状 39">
            <a:extLst>
              <a:ext uri="{FF2B5EF4-FFF2-40B4-BE49-F238E27FC236}">
                <a16:creationId xmlns:a16="http://schemas.microsoft.com/office/drawing/2014/main" id="{4CE56389-B64D-4A92-8C31-A58B836DCE17}"/>
              </a:ext>
            </a:extLst>
          </p:cNvPr>
          <p:cNvSpPr/>
          <p:nvPr userDrawn="1"/>
        </p:nvSpPr>
        <p:spPr>
          <a:xfrm>
            <a:off x="0" y="0"/>
            <a:ext cx="7537450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sx="101000" sy="101000" algn="l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0" name="任意多边形: 形状 74">
            <a:extLst>
              <a:ext uri="{FF2B5EF4-FFF2-40B4-BE49-F238E27FC236}">
                <a16:creationId xmlns:a16="http://schemas.microsoft.com/office/drawing/2014/main" id="{C6641B96-5E89-46B2-B384-62F01AC7632A}"/>
              </a:ext>
            </a:extLst>
          </p:cNvPr>
          <p:cNvSpPr/>
          <p:nvPr userDrawn="1"/>
        </p:nvSpPr>
        <p:spPr>
          <a:xfrm flipV="1">
            <a:off x="660400" y="3829050"/>
            <a:ext cx="6489700" cy="193675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D8912FF-871D-4094-B93C-AADF938DEEC8}"/>
              </a:ext>
            </a:extLst>
          </p:cNvPr>
          <p:cNvSpPr txBox="1"/>
          <p:nvPr userDrawn="1"/>
        </p:nvSpPr>
        <p:spPr>
          <a:xfrm>
            <a:off x="474663" y="317500"/>
            <a:ext cx="1898650" cy="793750"/>
          </a:xfrm>
          <a:prstGeom prst="rect">
            <a:avLst/>
          </a:prstGeom>
          <a:noFill/>
          <a:ln>
            <a:noFill/>
          </a:ln>
        </p:spPr>
        <p:txBody>
          <a:bodyPr lIns="180000" tIns="180000" rIns="180000" bIns="18000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altLang="zh-CN" sz="2400" b="1" spc="100" noProof="1">
                <a:solidFill>
                  <a:schemeClr val="accent3"/>
                </a:solidFill>
                <a:latin typeface="+mn-ea"/>
                <a:ea typeface="+mn-ea"/>
              </a:rPr>
              <a:t>◀ BIT ▶</a:t>
            </a:r>
            <a:endParaRPr lang="zh-CN" altLang="en-US" sz="2400" b="1" spc="100" noProof="1">
              <a:solidFill>
                <a:schemeClr val="accent3"/>
              </a:solidFill>
              <a:latin typeface="+mn-ea"/>
            </a:endParaRPr>
          </a:p>
        </p:txBody>
      </p:sp>
      <p:pic>
        <p:nvPicPr>
          <p:cNvPr id="15" name="图片 22">
            <a:extLst>
              <a:ext uri="{FF2B5EF4-FFF2-40B4-BE49-F238E27FC236}">
                <a16:creationId xmlns:a16="http://schemas.microsoft.com/office/drawing/2014/main" id="{A63D44A8-9C00-49D9-BF74-AD75ADA4D0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238" y="-774700"/>
            <a:ext cx="7886700" cy="758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19">
            <a:extLst>
              <a:ext uri="{FF2B5EF4-FFF2-40B4-BE49-F238E27FC236}">
                <a16:creationId xmlns:a16="http://schemas.microsoft.com/office/drawing/2014/main" id="{FDEC850D-5B9E-4A13-8E51-09B00F4B9C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238" y="2197100"/>
            <a:ext cx="3243262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3072424D-3A63-47A3-90D3-24E3D77DC807}"/>
              </a:ext>
            </a:extLst>
          </p:cNvPr>
          <p:cNvGrpSpPr/>
          <p:nvPr/>
        </p:nvGrpSpPr>
        <p:grpSpPr>
          <a:xfrm>
            <a:off x="671367" y="6083134"/>
            <a:ext cx="2542614" cy="276500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249710F-8256-4AE2-8466-21CA14FB4523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620DEC3A-03E5-40ED-9673-71FBAD0CAFF1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F8F29D9B-8C2F-4725-B21A-C310896ADF1C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EC5DA4C6-08EC-4279-80AF-F8856F7BCC3D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9" name="Freeform 7">
                  <a:extLst>
                    <a:ext uri="{FF2B5EF4-FFF2-40B4-BE49-F238E27FC236}">
                      <a16:creationId xmlns:a16="http://schemas.microsoft.com/office/drawing/2014/main" id="{08F96354-9513-4102-B623-9EC22B8E7F84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40" name="Freeform 8">
                  <a:extLst>
                    <a:ext uri="{FF2B5EF4-FFF2-40B4-BE49-F238E27FC236}">
                      <a16:creationId xmlns:a16="http://schemas.microsoft.com/office/drawing/2014/main" id="{2863E276-E74D-4009-A66A-C92FE79B2533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5D79329E-7014-424A-80AD-E5488CD91F00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6" name="Freeform 15">
                  <a:extLst>
                    <a:ext uri="{FF2B5EF4-FFF2-40B4-BE49-F238E27FC236}">
                      <a16:creationId xmlns:a16="http://schemas.microsoft.com/office/drawing/2014/main" id="{63D620D4-3496-450B-9521-4B3D02CFC006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7" name="Freeform 16">
                  <a:extLst>
                    <a:ext uri="{FF2B5EF4-FFF2-40B4-BE49-F238E27FC236}">
                      <a16:creationId xmlns:a16="http://schemas.microsoft.com/office/drawing/2014/main" id="{E33E79D8-4C17-415F-8C85-C5153D7D83F3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8" name="Freeform 17">
                  <a:extLst>
                    <a:ext uri="{FF2B5EF4-FFF2-40B4-BE49-F238E27FC236}">
                      <a16:creationId xmlns:a16="http://schemas.microsoft.com/office/drawing/2014/main" id="{FEAC6DDA-41B8-470C-8EE1-39B5C89990D6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BFA07B7-F852-4F0F-9CA6-7B174981CF8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5B668B59-1207-4B04-9686-F0B49A3D8DB1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30" name="Freeform 9">
                  <a:extLst>
                    <a:ext uri="{FF2B5EF4-FFF2-40B4-BE49-F238E27FC236}">
                      <a16:creationId xmlns:a16="http://schemas.microsoft.com/office/drawing/2014/main" id="{65B6FD73-EA05-4D42-9427-F8F3D81F0E5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10">
                  <a:extLst>
                    <a:ext uri="{FF2B5EF4-FFF2-40B4-BE49-F238E27FC236}">
                      <a16:creationId xmlns:a16="http://schemas.microsoft.com/office/drawing/2014/main" id="{8FC2E636-4E07-4F51-A62C-A8338E7E446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E701AFF4-2C3D-4DB7-A2D6-1D1DDDFDD0D8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019DAC92-6599-40C9-8314-795B7EDC8B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5CE51A59-E401-4321-AB86-F9857E35E6F5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B29FBD18-33E7-47EF-A9B3-824FAF214D6D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5" name="Freeform 18">
                  <a:extLst>
                    <a:ext uri="{FF2B5EF4-FFF2-40B4-BE49-F238E27FC236}">
                      <a16:creationId xmlns:a16="http://schemas.microsoft.com/office/drawing/2014/main" id="{41F7653B-FFA4-481A-883E-BA2F85908829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9">
                  <a:extLst>
                    <a:ext uri="{FF2B5EF4-FFF2-40B4-BE49-F238E27FC236}">
                      <a16:creationId xmlns:a16="http://schemas.microsoft.com/office/drawing/2014/main" id="{58D69D2B-8EED-4046-9513-CB373C2278D0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20">
                  <a:extLst>
                    <a:ext uri="{FF2B5EF4-FFF2-40B4-BE49-F238E27FC236}">
                      <a16:creationId xmlns:a16="http://schemas.microsoft.com/office/drawing/2014/main" id="{BE5C1DA8-5268-4484-9AA3-EF34FE4A6575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480C6FDC-E425-436E-AAAB-E78ACA01A5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4" name="Freeform 12">
                <a:extLst>
                  <a:ext uri="{FF2B5EF4-FFF2-40B4-BE49-F238E27FC236}">
                    <a16:creationId xmlns:a16="http://schemas.microsoft.com/office/drawing/2014/main" id="{4028D430-24FD-4FA8-9388-A90B859728F0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12" name="标题 47"/>
          <p:cNvSpPr>
            <a:spLocks noGrp="1"/>
          </p:cNvSpPr>
          <p:nvPr>
            <p:ph type="title" hasCustomPrompt="1"/>
          </p:nvPr>
        </p:nvSpPr>
        <p:spPr>
          <a:xfrm>
            <a:off x="630418" y="2616692"/>
            <a:ext cx="7055958" cy="1200329"/>
          </a:xfrm>
          <a:prstGeom prst="rect">
            <a:avLst/>
          </a:prstGeom>
          <a:noFill/>
        </p:spPr>
        <p:txBody>
          <a:bodyPr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CN" altLang="en-US" noProof="1"/>
              <a:t>请在此输入标题</a:t>
            </a:r>
            <a:br>
              <a:rPr lang="zh-CN" altLang="en-US" dirty="0"/>
            </a:br>
            <a:r>
              <a:rPr lang="zh-CN" altLang="en-US" noProof="1"/>
              <a:t>尽量回车保证标题为两行</a:t>
            </a:r>
          </a:p>
        </p:txBody>
      </p:sp>
      <p:sp>
        <p:nvSpPr>
          <p:cNvPr id="13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654709" y="2352090"/>
            <a:ext cx="5154585" cy="258532"/>
          </a:xfrm>
          <a:prstGeom prst="rect">
            <a:avLst/>
          </a:prstGeom>
          <a:noFill/>
        </p:spPr>
        <p:txBody>
          <a:bodyPr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lvl="0"/>
            <a:r>
              <a:rPr lang="zh-CN" altLang="en-US" noProof="1"/>
              <a:t>请在此输入你的副标题</a:t>
            </a:r>
          </a:p>
        </p:txBody>
      </p:sp>
      <p:sp>
        <p:nvSpPr>
          <p:cNvPr id="14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655638" y="4304189"/>
            <a:ext cx="4065361" cy="344710"/>
          </a:xfrm>
          <a:prstGeom prst="rect">
            <a:avLst/>
          </a:prstGeom>
          <a:noFill/>
        </p:spPr>
        <p:txBody>
          <a:bodyPr lIns="0" rtlCol="0" anchor="ctr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lvl="0"/>
            <a:r>
              <a:rPr lang="zh-CN" altLang="en-US" noProof="1"/>
              <a:t>指导教师： </a:t>
            </a:r>
            <a:r>
              <a:rPr lang="en-US" altLang="zh-CN" noProof="1"/>
              <a:t>XXX	</a:t>
            </a:r>
            <a:r>
              <a:rPr lang="zh-CN" altLang="en-US" noProof="1"/>
              <a:t>答辩学生： 芃苇</a:t>
            </a:r>
          </a:p>
        </p:txBody>
      </p:sp>
      <p:sp>
        <p:nvSpPr>
          <p:cNvPr id="41" name="日期占位符 1">
            <a:extLst>
              <a:ext uri="{FF2B5EF4-FFF2-40B4-BE49-F238E27FC236}">
                <a16:creationId xmlns:a16="http://schemas.microsoft.com/office/drawing/2014/main" id="{9A1F3B4B-883B-4411-996B-42CF33426B54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42" name="页脚占位符 2">
            <a:extLst>
              <a:ext uri="{FF2B5EF4-FFF2-40B4-BE49-F238E27FC236}">
                <a16:creationId xmlns:a16="http://schemas.microsoft.com/office/drawing/2014/main" id="{E2B514A3-F30D-42C0-BCFD-04573CF4477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3" name="灯片编号占位符 3">
            <a:extLst>
              <a:ext uri="{FF2B5EF4-FFF2-40B4-BE49-F238E27FC236}">
                <a16:creationId xmlns:a16="http://schemas.microsoft.com/office/drawing/2014/main" id="{3FFE8E7D-F245-4D88-89EC-752BA1CBC4F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84A5838C-42AF-4464-9EB4-E517468C546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6650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1D69D43-52D4-43B9-8439-6A1A20F57A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13078" r="-2" b="114"/>
          <a:stretch>
            <a:fillRect/>
          </a:stretch>
        </p:blipFill>
        <p:spPr bwMode="auto">
          <a:xfrm>
            <a:off x="0" y="0"/>
            <a:ext cx="12192000" cy="436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E19A0B3-8EA1-4441-AA3B-F4B5BAE5DBE5}"/>
              </a:ext>
            </a:extLst>
          </p:cNvPr>
          <p:cNvSpPr/>
          <p:nvPr userDrawn="1"/>
        </p:nvSpPr>
        <p:spPr>
          <a:xfrm>
            <a:off x="0" y="4346575"/>
            <a:ext cx="12192000" cy="25114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4C8CDC-B0C8-4F64-9C94-BA2913BDDEB7}"/>
              </a:ext>
            </a:extLst>
          </p:cNvPr>
          <p:cNvSpPr/>
          <p:nvPr userDrawn="1"/>
        </p:nvSpPr>
        <p:spPr>
          <a:xfrm>
            <a:off x="0" y="0"/>
            <a:ext cx="12192000" cy="434657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C741927-5257-4AE9-A5DF-CE29043EA3A9}"/>
              </a:ext>
            </a:extLst>
          </p:cNvPr>
          <p:cNvCxnSpPr/>
          <p:nvPr userDrawn="1"/>
        </p:nvCxnSpPr>
        <p:spPr>
          <a:xfrm>
            <a:off x="-74613" y="4346575"/>
            <a:ext cx="1234122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62A8DB84-FFF6-48D2-A697-41C52561864F}"/>
              </a:ext>
            </a:extLst>
          </p:cNvPr>
          <p:cNvSpPr/>
          <p:nvPr userDrawn="1"/>
        </p:nvSpPr>
        <p:spPr>
          <a:xfrm>
            <a:off x="1828800" y="2524125"/>
            <a:ext cx="8494713" cy="3568700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pic>
        <p:nvPicPr>
          <p:cNvPr id="7" name="图片 68">
            <a:extLst>
              <a:ext uri="{FF2B5EF4-FFF2-40B4-BE49-F238E27FC236}">
                <a16:creationId xmlns:a16="http://schemas.microsoft.com/office/drawing/2014/main" id="{7DB8AF8A-BE72-4078-A382-BF0524AE769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538" y="860425"/>
            <a:ext cx="3082925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1">
            <a:extLst>
              <a:ext uri="{FF2B5EF4-FFF2-40B4-BE49-F238E27FC236}">
                <a16:creationId xmlns:a16="http://schemas.microsoft.com/office/drawing/2014/main" id="{E589B686-BFE9-4336-8CC6-D4AAB4C0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4640AE23-160A-47EB-9653-A70EC2A6F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7C407063-69E5-4565-A035-4C2ACF68A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C4827E-447E-4C5F-A070-56FA9BDE6CB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894093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4B22F1D-B546-4C52-8A45-92E2C64215F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3" name="图片 10">
            <a:extLst>
              <a:ext uri="{FF2B5EF4-FFF2-40B4-BE49-F238E27FC236}">
                <a16:creationId xmlns:a16="http://schemas.microsoft.com/office/drawing/2014/main" id="{AA123996-844B-42BA-862E-CA51D3317F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725" y="1087438"/>
            <a:ext cx="5251450" cy="525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6049AF-83D2-4B4E-A99E-DDE3234EBA92}"/>
              </a:ext>
            </a:extLst>
          </p:cNvPr>
          <p:cNvSpPr/>
          <p:nvPr userDrawn="1"/>
        </p:nvSpPr>
        <p:spPr>
          <a:xfrm>
            <a:off x="7423150" y="0"/>
            <a:ext cx="4768850" cy="6858000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73C0D55-B657-47F9-B9EE-596AC86E96A3}"/>
              </a:ext>
            </a:extLst>
          </p:cNvPr>
          <p:cNvSpPr/>
          <p:nvPr userDrawn="1"/>
        </p:nvSpPr>
        <p:spPr>
          <a:xfrm>
            <a:off x="6873875" y="3189288"/>
            <a:ext cx="5318125" cy="1204912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4074BA5-9074-4259-BA0A-38D0883B765A}"/>
              </a:ext>
            </a:extLst>
          </p:cNvPr>
          <p:cNvSpPr/>
          <p:nvPr userDrawn="1"/>
        </p:nvSpPr>
        <p:spPr>
          <a:xfrm>
            <a:off x="6873875" y="3189288"/>
            <a:ext cx="549275" cy="1204912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844081-36E3-475E-8434-ED66C1BEF524}"/>
              </a:ext>
            </a:extLst>
          </p:cNvPr>
          <p:cNvSpPr txBox="1"/>
          <p:nvPr/>
        </p:nvSpPr>
        <p:spPr>
          <a:xfrm>
            <a:off x="-2647787" y="-2281727"/>
            <a:ext cx="6031920" cy="1117228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/>
            <a:r>
              <a:rPr lang="en-US" altLang="zh-CN" sz="72000" noProof="1">
                <a:solidFill>
                  <a:schemeClr val="bg1">
                    <a:alpha val="40000"/>
                  </a:schemeClr>
                </a:solidFill>
                <a:latin typeface="+mn-lt"/>
                <a:ea typeface="+mn-ea"/>
              </a:rPr>
              <a:t>0</a:t>
            </a:r>
            <a:endParaRPr lang="zh-CN" altLang="en-US" sz="72000" noProof="1">
              <a:solidFill>
                <a:schemeClr val="bg1">
                  <a:alpha val="40000"/>
                </a:schemeClr>
              </a:solidFill>
            </a:endParaRPr>
          </a:p>
        </p:txBody>
      </p:sp>
      <p:pic>
        <p:nvPicPr>
          <p:cNvPr id="8" name="图片 45">
            <a:extLst>
              <a:ext uri="{FF2B5EF4-FFF2-40B4-BE49-F238E27FC236}">
                <a16:creationId xmlns:a16="http://schemas.microsoft.com/office/drawing/2014/main" id="{E81024EC-F08F-452B-BF44-22CC1227E8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313" y="203200"/>
            <a:ext cx="2509837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日期占位符 1">
            <a:extLst>
              <a:ext uri="{FF2B5EF4-FFF2-40B4-BE49-F238E27FC236}">
                <a16:creationId xmlns:a16="http://schemas.microsoft.com/office/drawing/2014/main" id="{B73C9E15-3715-4B36-AF2B-ADB40D65F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0" name="页脚占位符 2">
            <a:extLst>
              <a:ext uri="{FF2B5EF4-FFF2-40B4-BE49-F238E27FC236}">
                <a16:creationId xmlns:a16="http://schemas.microsoft.com/office/drawing/2014/main" id="{F5D0E050-4E71-4CCF-94DD-2C96B8B77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34257318-8560-4B95-9697-A5AC0941D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40F293-20BD-43A2-9FC4-BA5E53458E7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875077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C51D12A-D673-46EE-B8D1-6A151F746F2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3" name="图片 10">
            <a:extLst>
              <a:ext uri="{FF2B5EF4-FFF2-40B4-BE49-F238E27FC236}">
                <a16:creationId xmlns:a16="http://schemas.microsoft.com/office/drawing/2014/main" id="{AE1AB01D-A377-4296-BE6A-5E8D6BD62E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725" y="1087438"/>
            <a:ext cx="5251450" cy="525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EECAD4D-8D22-4D89-9995-6CAC7F22CDD2}"/>
              </a:ext>
            </a:extLst>
          </p:cNvPr>
          <p:cNvSpPr/>
          <p:nvPr userDrawn="1"/>
        </p:nvSpPr>
        <p:spPr>
          <a:xfrm>
            <a:off x="6870700" y="0"/>
            <a:ext cx="5321300" cy="6858000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3ECC16-2E66-4B97-B7A8-D7C15DBBA6DA}"/>
              </a:ext>
            </a:extLst>
          </p:cNvPr>
          <p:cNvSpPr/>
          <p:nvPr userDrawn="1"/>
        </p:nvSpPr>
        <p:spPr>
          <a:xfrm>
            <a:off x="6873875" y="3189288"/>
            <a:ext cx="5318125" cy="1204912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078DD6-AB4D-4567-991A-D3C37D7768D9}"/>
              </a:ext>
            </a:extLst>
          </p:cNvPr>
          <p:cNvSpPr/>
          <p:nvPr userDrawn="1"/>
        </p:nvSpPr>
        <p:spPr>
          <a:xfrm>
            <a:off x="6873875" y="3189288"/>
            <a:ext cx="549275" cy="1204912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Arial" panose="020B0604020202020204"/>
            </a:endParaRPr>
          </a:p>
        </p:txBody>
      </p:sp>
      <p:pic>
        <p:nvPicPr>
          <p:cNvPr id="7" name="图片 45">
            <a:extLst>
              <a:ext uri="{FF2B5EF4-FFF2-40B4-BE49-F238E27FC236}">
                <a16:creationId xmlns:a16="http://schemas.microsoft.com/office/drawing/2014/main" id="{D298ABEE-C9AB-4461-B6A1-495EF537CF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313" y="203200"/>
            <a:ext cx="2509837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67EEFDBB-AA1F-4BC0-A65C-608154EF8E2B}"/>
              </a:ext>
            </a:extLst>
          </p:cNvPr>
          <p:cNvGrpSpPr/>
          <p:nvPr/>
        </p:nvGrpSpPr>
        <p:grpSpPr bwMode="auto">
          <a:xfrm>
            <a:off x="778934" y="687917"/>
            <a:ext cx="3299883" cy="5425016"/>
            <a:chOff x="0" y="0"/>
            <a:chExt cx="2476153" cy="4069266"/>
          </a:xfrm>
          <a:solidFill>
            <a:schemeClr val="bg1">
              <a:alpha val="25000"/>
            </a:schemeClr>
          </a:solidFill>
        </p:grpSpPr>
        <p:sp>
          <p:nvSpPr>
            <p:cNvPr id="9" name="矩形 3">
              <a:extLst>
                <a:ext uri="{FF2B5EF4-FFF2-40B4-BE49-F238E27FC236}">
                  <a16:creationId xmlns:a16="http://schemas.microsoft.com/office/drawing/2014/main" id="{3D3DA2CD-2539-4CD4-84A3-A78D6F3A29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" name="矩形 4">
              <a:extLst>
                <a:ext uri="{FF2B5EF4-FFF2-40B4-BE49-F238E27FC236}">
                  <a16:creationId xmlns:a16="http://schemas.microsoft.com/office/drawing/2014/main" id="{5D46DB88-D52F-47BE-80C0-8943F7FB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5">
              <a:extLst>
                <a:ext uri="{FF2B5EF4-FFF2-40B4-BE49-F238E27FC236}">
                  <a16:creationId xmlns:a16="http://schemas.microsoft.com/office/drawing/2014/main" id="{D8F08F93-C517-4160-9A25-DBD28D5B4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6">
              <a:extLst>
                <a:ext uri="{FF2B5EF4-FFF2-40B4-BE49-F238E27FC236}">
                  <a16:creationId xmlns:a16="http://schemas.microsoft.com/office/drawing/2014/main" id="{ADFFC871-87DE-4447-8FD8-4F5E534F53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7">
              <a:extLst>
                <a:ext uri="{FF2B5EF4-FFF2-40B4-BE49-F238E27FC236}">
                  <a16:creationId xmlns:a16="http://schemas.microsoft.com/office/drawing/2014/main" id="{FBEF5917-811B-42C9-A48A-B061C841A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8">
              <a:extLst>
                <a:ext uri="{FF2B5EF4-FFF2-40B4-BE49-F238E27FC236}">
                  <a16:creationId xmlns:a16="http://schemas.microsoft.com/office/drawing/2014/main" id="{AC599862-156F-4608-861B-CD7804B191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59">
              <a:extLst>
                <a:ext uri="{FF2B5EF4-FFF2-40B4-BE49-F238E27FC236}">
                  <a16:creationId xmlns:a16="http://schemas.microsoft.com/office/drawing/2014/main" id="{6BFCC3D9-2C9D-4A30-A6E3-7D80F93E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60">
              <a:extLst>
                <a:ext uri="{FF2B5EF4-FFF2-40B4-BE49-F238E27FC236}">
                  <a16:creationId xmlns:a16="http://schemas.microsoft.com/office/drawing/2014/main" id="{8D169873-BF7E-4F52-9C49-D405F3720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61">
              <a:extLst>
                <a:ext uri="{FF2B5EF4-FFF2-40B4-BE49-F238E27FC236}">
                  <a16:creationId xmlns:a16="http://schemas.microsoft.com/office/drawing/2014/main" id="{FAB0F9A6-BC61-4ECC-ABB1-A84E3DB521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62">
              <a:extLst>
                <a:ext uri="{FF2B5EF4-FFF2-40B4-BE49-F238E27FC236}">
                  <a16:creationId xmlns:a16="http://schemas.microsoft.com/office/drawing/2014/main" id="{B2FF47B6-F10E-44CD-82C7-47C14B15BD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63">
              <a:extLst>
                <a:ext uri="{FF2B5EF4-FFF2-40B4-BE49-F238E27FC236}">
                  <a16:creationId xmlns:a16="http://schemas.microsoft.com/office/drawing/2014/main" id="{6DB63C8B-5D32-4169-817D-5B522EF201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64">
              <a:extLst>
                <a:ext uri="{FF2B5EF4-FFF2-40B4-BE49-F238E27FC236}">
                  <a16:creationId xmlns:a16="http://schemas.microsoft.com/office/drawing/2014/main" id="{AA516D85-4984-4DC1-A16C-520B672B53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66">
              <a:extLst>
                <a:ext uri="{FF2B5EF4-FFF2-40B4-BE49-F238E27FC236}">
                  <a16:creationId xmlns:a16="http://schemas.microsoft.com/office/drawing/2014/main" id="{B5B9EA53-460C-4DB4-BD28-6CC17983C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67">
              <a:extLst>
                <a:ext uri="{FF2B5EF4-FFF2-40B4-BE49-F238E27FC236}">
                  <a16:creationId xmlns:a16="http://schemas.microsoft.com/office/drawing/2014/main" id="{76DF7BC5-1F8E-43FC-89ED-53AAF27D1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68">
              <a:extLst>
                <a:ext uri="{FF2B5EF4-FFF2-40B4-BE49-F238E27FC236}">
                  <a16:creationId xmlns:a16="http://schemas.microsoft.com/office/drawing/2014/main" id="{D07DA731-B3C0-43C8-9D57-19D6293BB7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69">
              <a:extLst>
                <a:ext uri="{FF2B5EF4-FFF2-40B4-BE49-F238E27FC236}">
                  <a16:creationId xmlns:a16="http://schemas.microsoft.com/office/drawing/2014/main" id="{BD684B21-4ED3-4784-830D-43EA965BA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70">
              <a:extLst>
                <a:ext uri="{FF2B5EF4-FFF2-40B4-BE49-F238E27FC236}">
                  <a16:creationId xmlns:a16="http://schemas.microsoft.com/office/drawing/2014/main" id="{BF20E859-882D-4B5E-B747-7B70F7AA5D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71">
              <a:extLst>
                <a:ext uri="{FF2B5EF4-FFF2-40B4-BE49-F238E27FC236}">
                  <a16:creationId xmlns:a16="http://schemas.microsoft.com/office/drawing/2014/main" id="{001D4611-4F08-4F5D-B0C1-E9FA79F79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73">
              <a:extLst>
                <a:ext uri="{FF2B5EF4-FFF2-40B4-BE49-F238E27FC236}">
                  <a16:creationId xmlns:a16="http://schemas.microsoft.com/office/drawing/2014/main" id="{65DF018E-A3E5-4539-B579-FCEDA5BCD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74">
              <a:extLst>
                <a:ext uri="{FF2B5EF4-FFF2-40B4-BE49-F238E27FC236}">
                  <a16:creationId xmlns:a16="http://schemas.microsoft.com/office/drawing/2014/main" id="{1844EDC6-B364-4DEC-A596-8CFAFF35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75">
              <a:extLst>
                <a:ext uri="{FF2B5EF4-FFF2-40B4-BE49-F238E27FC236}">
                  <a16:creationId xmlns:a16="http://schemas.microsoft.com/office/drawing/2014/main" id="{E87CBFA6-1BF6-4F65-9E19-E0FF3CD8E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76">
              <a:extLst>
                <a:ext uri="{FF2B5EF4-FFF2-40B4-BE49-F238E27FC236}">
                  <a16:creationId xmlns:a16="http://schemas.microsoft.com/office/drawing/2014/main" id="{727DEC35-1D32-4682-99FC-494D337FC2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77">
              <a:extLst>
                <a:ext uri="{FF2B5EF4-FFF2-40B4-BE49-F238E27FC236}">
                  <a16:creationId xmlns:a16="http://schemas.microsoft.com/office/drawing/2014/main" id="{A8969F08-09FA-4DC8-AA97-92F644FFF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78">
              <a:extLst>
                <a:ext uri="{FF2B5EF4-FFF2-40B4-BE49-F238E27FC236}">
                  <a16:creationId xmlns:a16="http://schemas.microsoft.com/office/drawing/2014/main" id="{771BBACA-9CF7-4367-93ED-BBECAD7A4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80">
              <a:extLst>
                <a:ext uri="{FF2B5EF4-FFF2-40B4-BE49-F238E27FC236}">
                  <a16:creationId xmlns:a16="http://schemas.microsoft.com/office/drawing/2014/main" id="{EABBBEC3-B40A-4415-BD2D-A9EEAF3D6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81">
              <a:extLst>
                <a:ext uri="{FF2B5EF4-FFF2-40B4-BE49-F238E27FC236}">
                  <a16:creationId xmlns:a16="http://schemas.microsoft.com/office/drawing/2014/main" id="{3906A01A-83C7-4F3B-9140-CF37FE639E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82">
              <a:extLst>
                <a:ext uri="{FF2B5EF4-FFF2-40B4-BE49-F238E27FC236}">
                  <a16:creationId xmlns:a16="http://schemas.microsoft.com/office/drawing/2014/main" id="{F92E34ED-24EB-4103-919D-2ACC0C0B7A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83">
              <a:extLst>
                <a:ext uri="{FF2B5EF4-FFF2-40B4-BE49-F238E27FC236}">
                  <a16:creationId xmlns:a16="http://schemas.microsoft.com/office/drawing/2014/main" id="{4514D1B2-5BEC-4F36-AE43-A997F9C53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84">
              <a:extLst>
                <a:ext uri="{FF2B5EF4-FFF2-40B4-BE49-F238E27FC236}">
                  <a16:creationId xmlns:a16="http://schemas.microsoft.com/office/drawing/2014/main" id="{8675E58A-2262-4236-A1FA-956B80C42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85">
              <a:extLst>
                <a:ext uri="{FF2B5EF4-FFF2-40B4-BE49-F238E27FC236}">
                  <a16:creationId xmlns:a16="http://schemas.microsoft.com/office/drawing/2014/main" id="{89D0B2BD-C178-4E8C-8271-5224BFEC9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87">
              <a:extLst>
                <a:ext uri="{FF2B5EF4-FFF2-40B4-BE49-F238E27FC236}">
                  <a16:creationId xmlns:a16="http://schemas.microsoft.com/office/drawing/2014/main" id="{4EE0CE1E-EA02-4010-B4C2-FDBF2C3EB1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88">
              <a:extLst>
                <a:ext uri="{FF2B5EF4-FFF2-40B4-BE49-F238E27FC236}">
                  <a16:creationId xmlns:a16="http://schemas.microsoft.com/office/drawing/2014/main" id="{AA354040-C531-4096-A568-FA97293A3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89">
              <a:extLst>
                <a:ext uri="{FF2B5EF4-FFF2-40B4-BE49-F238E27FC236}">
                  <a16:creationId xmlns:a16="http://schemas.microsoft.com/office/drawing/2014/main" id="{37E624EA-877F-4BF8-8F3E-C39210F9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90">
              <a:extLst>
                <a:ext uri="{FF2B5EF4-FFF2-40B4-BE49-F238E27FC236}">
                  <a16:creationId xmlns:a16="http://schemas.microsoft.com/office/drawing/2014/main" id="{C6373B9E-FD80-4ACE-B99E-744C1046A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91">
              <a:extLst>
                <a:ext uri="{FF2B5EF4-FFF2-40B4-BE49-F238E27FC236}">
                  <a16:creationId xmlns:a16="http://schemas.microsoft.com/office/drawing/2014/main" id="{0BEFF0D2-AAA6-4A79-A080-F390680E9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92">
              <a:extLst>
                <a:ext uri="{FF2B5EF4-FFF2-40B4-BE49-F238E27FC236}">
                  <a16:creationId xmlns:a16="http://schemas.microsoft.com/office/drawing/2014/main" id="{6C298478-D2D9-4FC0-BFEB-4EE4A715F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5" name="矩形 94">
              <a:extLst>
                <a:ext uri="{FF2B5EF4-FFF2-40B4-BE49-F238E27FC236}">
                  <a16:creationId xmlns:a16="http://schemas.microsoft.com/office/drawing/2014/main" id="{909D559A-3D23-4BBE-B4F3-C407AE78D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6" name="矩形 95">
              <a:extLst>
                <a:ext uri="{FF2B5EF4-FFF2-40B4-BE49-F238E27FC236}">
                  <a16:creationId xmlns:a16="http://schemas.microsoft.com/office/drawing/2014/main" id="{FBCD61C9-B8A8-4EE9-8FD2-23750A88A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96">
              <a:extLst>
                <a:ext uri="{FF2B5EF4-FFF2-40B4-BE49-F238E27FC236}">
                  <a16:creationId xmlns:a16="http://schemas.microsoft.com/office/drawing/2014/main" id="{567CFC64-E0F4-4749-93D7-FF17D2FFFB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97">
              <a:extLst>
                <a:ext uri="{FF2B5EF4-FFF2-40B4-BE49-F238E27FC236}">
                  <a16:creationId xmlns:a16="http://schemas.microsoft.com/office/drawing/2014/main" id="{7D000E45-2299-45E2-91F6-7646D2862A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98">
              <a:extLst>
                <a:ext uri="{FF2B5EF4-FFF2-40B4-BE49-F238E27FC236}">
                  <a16:creationId xmlns:a16="http://schemas.microsoft.com/office/drawing/2014/main" id="{16B0D06E-6849-4B76-AFE1-A96771574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99">
              <a:extLst>
                <a:ext uri="{FF2B5EF4-FFF2-40B4-BE49-F238E27FC236}">
                  <a16:creationId xmlns:a16="http://schemas.microsoft.com/office/drawing/2014/main" id="{498FA176-FD51-4957-96F4-3C239F101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101">
              <a:extLst>
                <a:ext uri="{FF2B5EF4-FFF2-40B4-BE49-F238E27FC236}">
                  <a16:creationId xmlns:a16="http://schemas.microsoft.com/office/drawing/2014/main" id="{0F718534-BBC6-4015-99FC-56C19DCD7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2" name="矩形 102">
              <a:extLst>
                <a:ext uri="{FF2B5EF4-FFF2-40B4-BE49-F238E27FC236}">
                  <a16:creationId xmlns:a16="http://schemas.microsoft.com/office/drawing/2014/main" id="{54C04586-AC55-469C-B6DA-000161AB76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3" name="矩形 103">
              <a:extLst>
                <a:ext uri="{FF2B5EF4-FFF2-40B4-BE49-F238E27FC236}">
                  <a16:creationId xmlns:a16="http://schemas.microsoft.com/office/drawing/2014/main" id="{55AB0AD4-5CB7-44D8-A3A1-F2A11A39C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矩形 104">
              <a:extLst>
                <a:ext uri="{FF2B5EF4-FFF2-40B4-BE49-F238E27FC236}">
                  <a16:creationId xmlns:a16="http://schemas.microsoft.com/office/drawing/2014/main" id="{2A009FBE-21A1-4429-91CD-D675EB725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5" name="矩形 105">
              <a:extLst>
                <a:ext uri="{FF2B5EF4-FFF2-40B4-BE49-F238E27FC236}">
                  <a16:creationId xmlns:a16="http://schemas.microsoft.com/office/drawing/2014/main" id="{AAF94F03-4E91-4CA3-B994-937574913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6" name="矩形 106">
              <a:extLst>
                <a:ext uri="{FF2B5EF4-FFF2-40B4-BE49-F238E27FC236}">
                  <a16:creationId xmlns:a16="http://schemas.microsoft.com/office/drawing/2014/main" id="{DD00AF73-4196-4FEB-B54C-1721BC1A6B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矩形 108">
              <a:extLst>
                <a:ext uri="{FF2B5EF4-FFF2-40B4-BE49-F238E27FC236}">
                  <a16:creationId xmlns:a16="http://schemas.microsoft.com/office/drawing/2014/main" id="{CD087502-A3AE-4522-AC30-958D06F19F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8" name="矩形 109">
              <a:extLst>
                <a:ext uri="{FF2B5EF4-FFF2-40B4-BE49-F238E27FC236}">
                  <a16:creationId xmlns:a16="http://schemas.microsoft.com/office/drawing/2014/main" id="{9CF239AB-FCC6-405F-8DCF-33ED800BA4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9" name="矩形 110">
              <a:extLst>
                <a:ext uri="{FF2B5EF4-FFF2-40B4-BE49-F238E27FC236}">
                  <a16:creationId xmlns:a16="http://schemas.microsoft.com/office/drawing/2014/main" id="{47CF1578-AE7B-47A7-B6EC-251435E11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0" name="矩形 111">
              <a:extLst>
                <a:ext uri="{FF2B5EF4-FFF2-40B4-BE49-F238E27FC236}">
                  <a16:creationId xmlns:a16="http://schemas.microsoft.com/office/drawing/2014/main" id="{4C239FEA-5008-497A-9C8E-CB865BF3C6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1" name="矩形 112">
              <a:extLst>
                <a:ext uri="{FF2B5EF4-FFF2-40B4-BE49-F238E27FC236}">
                  <a16:creationId xmlns:a16="http://schemas.microsoft.com/office/drawing/2014/main" id="{F3E82481-76D2-466F-86AB-6003A4E76F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2" name="矩形 113">
              <a:extLst>
                <a:ext uri="{FF2B5EF4-FFF2-40B4-BE49-F238E27FC236}">
                  <a16:creationId xmlns:a16="http://schemas.microsoft.com/office/drawing/2014/main" id="{2462595C-2B13-4774-B04E-5C18599C1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3" name="矩形 115">
              <a:extLst>
                <a:ext uri="{FF2B5EF4-FFF2-40B4-BE49-F238E27FC236}">
                  <a16:creationId xmlns:a16="http://schemas.microsoft.com/office/drawing/2014/main" id="{C2A46A1E-DFDA-4D1F-9664-79854D437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4" name="矩形 116">
              <a:extLst>
                <a:ext uri="{FF2B5EF4-FFF2-40B4-BE49-F238E27FC236}">
                  <a16:creationId xmlns:a16="http://schemas.microsoft.com/office/drawing/2014/main" id="{51B998DF-6AB3-4358-BE3D-9588F054E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5" name="矩形 117">
              <a:extLst>
                <a:ext uri="{FF2B5EF4-FFF2-40B4-BE49-F238E27FC236}">
                  <a16:creationId xmlns:a16="http://schemas.microsoft.com/office/drawing/2014/main" id="{AEDA87AB-DBCC-4669-A316-7B5FA0191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矩形 118">
              <a:extLst>
                <a:ext uri="{FF2B5EF4-FFF2-40B4-BE49-F238E27FC236}">
                  <a16:creationId xmlns:a16="http://schemas.microsoft.com/office/drawing/2014/main" id="{F5E80A0A-8F4C-48CD-B7DC-0A7CB8F20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7" name="矩形 119">
              <a:extLst>
                <a:ext uri="{FF2B5EF4-FFF2-40B4-BE49-F238E27FC236}">
                  <a16:creationId xmlns:a16="http://schemas.microsoft.com/office/drawing/2014/main" id="{743AF564-6C13-4581-B4D6-DB9CFBA0B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8" name="矩形 120">
              <a:extLst>
                <a:ext uri="{FF2B5EF4-FFF2-40B4-BE49-F238E27FC236}">
                  <a16:creationId xmlns:a16="http://schemas.microsoft.com/office/drawing/2014/main" id="{47D20B59-E17B-4AF8-B05E-102EC84FA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buFont typeface="Arial" panose="020B0604020202020204" pitchFamily="34" charset="0"/>
                <a:buNone/>
              </a:pPr>
              <a:endParaRPr lang="zh-CN" altLang="zh-CN" sz="2400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69" name="日期占位符 1">
            <a:extLst>
              <a:ext uri="{FF2B5EF4-FFF2-40B4-BE49-F238E27FC236}">
                <a16:creationId xmlns:a16="http://schemas.microsoft.com/office/drawing/2014/main" id="{99CCC7DA-97C3-41CC-B67D-9E28537F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0" name="页脚占位符 2">
            <a:extLst>
              <a:ext uri="{FF2B5EF4-FFF2-40B4-BE49-F238E27FC236}">
                <a16:creationId xmlns:a16="http://schemas.microsoft.com/office/drawing/2014/main" id="{A28CA842-6CB5-4FB9-AB59-5AC3A16DF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" name="灯片编号占位符 3">
            <a:extLst>
              <a:ext uri="{FF2B5EF4-FFF2-40B4-BE49-F238E27FC236}">
                <a16:creationId xmlns:a16="http://schemas.microsoft.com/office/drawing/2014/main" id="{A85C8E5D-DB1E-4C16-839C-B02750E4B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BDE9A8-61E7-4B56-BC7C-8F697BE2B9B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744955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DA4E5D5-17A0-4E2A-B595-F0B428D33635}"/>
              </a:ext>
            </a:extLst>
          </p:cNvPr>
          <p:cNvCxnSpPr/>
          <p:nvPr userDrawn="1"/>
        </p:nvCxnSpPr>
        <p:spPr>
          <a:xfrm>
            <a:off x="1549400" y="863600"/>
            <a:ext cx="1031875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4E728A74-49E4-4F46-9CF7-19B26BD5035D}"/>
              </a:ext>
            </a:extLst>
          </p:cNvPr>
          <p:cNvSpPr/>
          <p:nvPr userDrawn="1"/>
        </p:nvSpPr>
        <p:spPr>
          <a:xfrm>
            <a:off x="11155363" y="6188075"/>
            <a:ext cx="712787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62EB210-5BDE-41A0-84CB-50FC63428CF7}"/>
              </a:ext>
            </a:extLst>
          </p:cNvPr>
          <p:cNvSpPr/>
          <p:nvPr userDrawn="1"/>
        </p:nvSpPr>
        <p:spPr>
          <a:xfrm>
            <a:off x="319088" y="0"/>
            <a:ext cx="1047750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C1E696-8607-48A6-84D0-AF256F5AAA4C}"/>
              </a:ext>
            </a:extLst>
          </p:cNvPr>
          <p:cNvSpPr/>
          <p:nvPr userDrawn="1"/>
        </p:nvSpPr>
        <p:spPr>
          <a:xfrm>
            <a:off x="319088" y="6188075"/>
            <a:ext cx="10844212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43BE7DD-90C9-4031-9F54-F153A47049A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BF392529-8AED-4291-B260-A89F44253114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5540BDE-9948-4E2C-85C1-8CDFED2D2C8C}"/>
              </a:ext>
            </a:extLst>
          </p:cNvPr>
          <p:cNvSpPr/>
          <p:nvPr userDrawn="1"/>
        </p:nvSpPr>
        <p:spPr>
          <a:xfrm>
            <a:off x="1379538" y="-1588"/>
            <a:ext cx="166687" cy="87471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pic>
        <p:nvPicPr>
          <p:cNvPr id="9" name="图片 56">
            <a:extLst>
              <a:ext uri="{FF2B5EF4-FFF2-40B4-BE49-F238E27FC236}">
                <a16:creationId xmlns:a16="http://schemas.microsoft.com/office/drawing/2014/main" id="{F7F9597A-305B-4EAF-8BFB-E71EDBB842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738" y="34766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AA2BCB4-E147-4FF3-93A4-C660AFC11AFD}"/>
              </a:ext>
            </a:extLst>
          </p:cNvPr>
          <p:cNvCxnSpPr/>
          <p:nvPr userDrawn="1"/>
        </p:nvCxnSpPr>
        <p:spPr>
          <a:xfrm>
            <a:off x="1366838" y="-17463"/>
            <a:ext cx="0" cy="107950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77AD370-B1B4-4E30-B01A-F81A7290CD39}"/>
              </a:ext>
            </a:extLst>
          </p:cNvPr>
          <p:cNvCxnSpPr/>
          <p:nvPr userDrawn="1"/>
        </p:nvCxnSpPr>
        <p:spPr>
          <a:xfrm>
            <a:off x="11155363" y="6119813"/>
            <a:ext cx="0" cy="7604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399FF52-2261-471B-B524-00C4F42B2D4A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A35DADD-4625-4ACE-9D06-2CBE41F2757E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3D71B99B-9B08-48A2-99B6-674DE5FADE26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E5AB760E-FE9A-4E5E-820B-231791B89902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00330BB1-385C-4EDA-BBE8-EDC82CA2C9B8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5" name="Freeform 7">
                  <a:extLst>
                    <a:ext uri="{FF2B5EF4-FFF2-40B4-BE49-F238E27FC236}">
                      <a16:creationId xmlns:a16="http://schemas.microsoft.com/office/drawing/2014/main" id="{16F4C93D-89F3-485C-AAB6-EA019E4EBAA2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6" name="Freeform 8">
                  <a:extLst>
                    <a:ext uri="{FF2B5EF4-FFF2-40B4-BE49-F238E27FC236}">
                      <a16:creationId xmlns:a16="http://schemas.microsoft.com/office/drawing/2014/main" id="{67D824F3-ACC7-4CBA-BBE0-6F88D8670876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6D9AA936-7A18-4382-877A-074DAA17F917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2" name="Freeform 15">
                  <a:extLst>
                    <a:ext uri="{FF2B5EF4-FFF2-40B4-BE49-F238E27FC236}">
                      <a16:creationId xmlns:a16="http://schemas.microsoft.com/office/drawing/2014/main" id="{F9576857-F743-4724-BC22-32738B7C3E3F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6">
                  <a:extLst>
                    <a:ext uri="{FF2B5EF4-FFF2-40B4-BE49-F238E27FC236}">
                      <a16:creationId xmlns:a16="http://schemas.microsoft.com/office/drawing/2014/main" id="{7F9EC9AF-15C0-4D19-A829-5B1F130B1CE4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4" name="Freeform 17">
                  <a:extLst>
                    <a:ext uri="{FF2B5EF4-FFF2-40B4-BE49-F238E27FC236}">
                      <a16:creationId xmlns:a16="http://schemas.microsoft.com/office/drawing/2014/main" id="{7114B362-1B1E-41FB-8AE9-42785FC1E718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62B5D57-9199-4BB7-A432-CFC7EE998616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50AF9B1C-6DF4-46C4-A37A-A3A36285A3F6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6" name="Freeform 9">
                  <a:extLst>
                    <a:ext uri="{FF2B5EF4-FFF2-40B4-BE49-F238E27FC236}">
                      <a16:creationId xmlns:a16="http://schemas.microsoft.com/office/drawing/2014/main" id="{9CBB2423-F949-455A-A312-A6D04FFB9DE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10">
                  <a:extLst>
                    <a:ext uri="{FF2B5EF4-FFF2-40B4-BE49-F238E27FC236}">
                      <a16:creationId xmlns:a16="http://schemas.microsoft.com/office/drawing/2014/main" id="{B7981C2A-DEA1-4041-A474-079ED97706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595D9C40-6BD5-4BDE-8A5A-C84F26BA84C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4" name="Freeform 13">
                  <a:extLst>
                    <a:ext uri="{FF2B5EF4-FFF2-40B4-BE49-F238E27FC236}">
                      <a16:creationId xmlns:a16="http://schemas.microsoft.com/office/drawing/2014/main" id="{BCEB7A2D-737F-4F68-95BB-3F936296719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4">
                  <a:extLst>
                    <a:ext uri="{FF2B5EF4-FFF2-40B4-BE49-F238E27FC236}">
                      <a16:creationId xmlns:a16="http://schemas.microsoft.com/office/drawing/2014/main" id="{78DB777C-767C-4CB5-AA3C-21DA82053F07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93FCC9B3-4C41-4CDC-A1DE-E439C81DFACD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1" name="Freeform 18">
                  <a:extLst>
                    <a:ext uri="{FF2B5EF4-FFF2-40B4-BE49-F238E27FC236}">
                      <a16:creationId xmlns:a16="http://schemas.microsoft.com/office/drawing/2014/main" id="{B3B1F791-3FD9-4F3E-AA3F-89547F5D1946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19">
                  <a:extLst>
                    <a:ext uri="{FF2B5EF4-FFF2-40B4-BE49-F238E27FC236}">
                      <a16:creationId xmlns:a16="http://schemas.microsoft.com/office/drawing/2014/main" id="{B6AFB1D4-F141-4026-BAD1-6D3667AB38FC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3" name="Freeform 20">
                  <a:extLst>
                    <a:ext uri="{FF2B5EF4-FFF2-40B4-BE49-F238E27FC236}">
                      <a16:creationId xmlns:a16="http://schemas.microsoft.com/office/drawing/2014/main" id="{4B431605-866A-44D8-9979-2403D182D1F2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CD0C0623-F754-49D9-ABA1-35F64F1198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3C349D39-E153-40EA-8BA8-BDE5B3533B7F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7" name="日期占位符 3">
            <a:extLst>
              <a:ext uri="{FF2B5EF4-FFF2-40B4-BE49-F238E27FC236}">
                <a16:creationId xmlns:a16="http://schemas.microsoft.com/office/drawing/2014/main" id="{56DFC7FA-90B8-494C-8F2A-1CBFF26B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8" name="页脚占位符 5">
            <a:extLst>
              <a:ext uri="{FF2B5EF4-FFF2-40B4-BE49-F238E27FC236}">
                <a16:creationId xmlns:a16="http://schemas.microsoft.com/office/drawing/2014/main" id="{9AF2C6B1-023B-4D07-B739-5F87ADE09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9" name="灯片编号占位符 7">
            <a:extLst>
              <a:ext uri="{FF2B5EF4-FFF2-40B4-BE49-F238E27FC236}">
                <a16:creationId xmlns:a16="http://schemas.microsoft.com/office/drawing/2014/main" id="{09683D1A-3108-4DC5-BD71-1460F1519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1C09A8-6051-4B70-8D86-6A4605F5058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955183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88CC48C-812E-4263-95F0-0090E41FBAD4}"/>
              </a:ext>
            </a:extLst>
          </p:cNvPr>
          <p:cNvSpPr/>
          <p:nvPr userDrawn="1"/>
        </p:nvSpPr>
        <p:spPr>
          <a:xfrm>
            <a:off x="11155363" y="6188075"/>
            <a:ext cx="712787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3" name="文本框 5">
            <a:extLst>
              <a:ext uri="{FF2B5EF4-FFF2-40B4-BE49-F238E27FC236}">
                <a16:creationId xmlns:a16="http://schemas.microsoft.com/office/drawing/2014/main" id="{65C4EB4B-529B-4C94-A916-894716B1740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D2C54242-703A-4D1C-A1E4-282E8091FA0F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pic>
        <p:nvPicPr>
          <p:cNvPr id="4" name="图片 56">
            <a:extLst>
              <a:ext uri="{FF2B5EF4-FFF2-40B4-BE49-F238E27FC236}">
                <a16:creationId xmlns:a16="http://schemas.microsoft.com/office/drawing/2014/main" id="{1FC2AF0F-B653-4B8A-B9A2-1CF12214E4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738" y="34766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308BE37-FA92-4D31-8AB0-8F5D6CA75278}"/>
              </a:ext>
            </a:extLst>
          </p:cNvPr>
          <p:cNvCxnSpPr/>
          <p:nvPr userDrawn="1"/>
        </p:nvCxnSpPr>
        <p:spPr>
          <a:xfrm>
            <a:off x="11155363" y="6132513"/>
            <a:ext cx="0" cy="757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日期占位符 1">
            <a:extLst>
              <a:ext uri="{FF2B5EF4-FFF2-40B4-BE49-F238E27FC236}">
                <a16:creationId xmlns:a16="http://schemas.microsoft.com/office/drawing/2014/main" id="{2E327510-8F76-4601-B87A-28BA827EC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" name="页脚占位符 2">
            <a:extLst>
              <a:ext uri="{FF2B5EF4-FFF2-40B4-BE49-F238E27FC236}">
                <a16:creationId xmlns:a16="http://schemas.microsoft.com/office/drawing/2014/main" id="{D48554D7-BEC6-4E56-BE5B-0381FDC02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3">
            <a:extLst>
              <a:ext uri="{FF2B5EF4-FFF2-40B4-BE49-F238E27FC236}">
                <a16:creationId xmlns:a16="http://schemas.microsoft.com/office/drawing/2014/main" id="{131C6211-51F4-4DBB-A3A6-AAF02AFB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33C1C9-E0AB-465F-BDBF-659012FC7EA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576151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8B7DC1A-3A20-48B1-A153-9AA9D2A0C3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333C9D71-FAC7-4EAB-AE67-D8C386BAF5CF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pic>
        <p:nvPicPr>
          <p:cNvPr id="4" name="图片 56">
            <a:extLst>
              <a:ext uri="{FF2B5EF4-FFF2-40B4-BE49-F238E27FC236}">
                <a16:creationId xmlns:a16="http://schemas.microsoft.com/office/drawing/2014/main" id="{7D6183E5-28E2-43EC-B405-A0117F6668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113" y="2524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1">
            <a:extLst>
              <a:ext uri="{FF2B5EF4-FFF2-40B4-BE49-F238E27FC236}">
                <a16:creationId xmlns:a16="http://schemas.microsoft.com/office/drawing/2014/main" id="{CD49EE8D-AA3B-47BF-AEE2-48FB4A4BF4F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9525" y="122238"/>
            <a:ext cx="560388" cy="700087"/>
            <a:chOff x="-9524" y="122428"/>
            <a:chExt cx="559928" cy="699303"/>
          </a:xfrm>
        </p:grpSpPr>
        <p:sp>
          <p:nvSpPr>
            <p:cNvPr id="6" name="任意多边形: 形状 56">
              <a:extLst>
                <a:ext uri="{FF2B5EF4-FFF2-40B4-BE49-F238E27FC236}">
                  <a16:creationId xmlns:a16="http://schemas.microsoft.com/office/drawing/2014/main" id="{DAA2CE07-776C-4AD0-959A-8C9718E3477D}"/>
                </a:ext>
              </a:extLst>
            </p:cNvPr>
            <p:cNvSpPr/>
            <p:nvPr userDrawn="1"/>
          </p:nvSpPr>
          <p:spPr>
            <a:xfrm>
              <a:off x="-9524" y="122428"/>
              <a:ext cx="559928" cy="699303"/>
            </a:xfrm>
            <a:custGeom>
              <a:avLst/>
              <a:gdLst>
                <a:gd name="connsiteX0" fmla="*/ 0 w 436410"/>
                <a:gd name="connsiteY0" fmla="*/ 0 h 895350"/>
                <a:gd name="connsiteX1" fmla="*/ 436410 w 436410"/>
                <a:gd name="connsiteY1" fmla="*/ 0 h 895350"/>
                <a:gd name="connsiteX2" fmla="*/ 250915 w 436410"/>
                <a:gd name="connsiteY2" fmla="*/ 895350 h 895350"/>
                <a:gd name="connsiteX3" fmla="*/ 0 w 436410"/>
                <a:gd name="connsiteY3" fmla="*/ 895350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410" h="895350">
                  <a:moveTo>
                    <a:pt x="0" y="0"/>
                  </a:moveTo>
                  <a:lnTo>
                    <a:pt x="436410" y="0"/>
                  </a:lnTo>
                  <a:lnTo>
                    <a:pt x="250915" y="895350"/>
                  </a:lnTo>
                  <a:lnTo>
                    <a:pt x="0" y="8953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7" name="任意多边形: 形状 57">
              <a:extLst>
                <a:ext uri="{FF2B5EF4-FFF2-40B4-BE49-F238E27FC236}">
                  <a16:creationId xmlns:a16="http://schemas.microsoft.com/office/drawing/2014/main" id="{C2DF0578-07BE-4FEB-8B1B-61579EEAA448}"/>
                </a:ext>
              </a:extLst>
            </p:cNvPr>
            <p:cNvSpPr/>
            <p:nvPr userDrawn="1"/>
          </p:nvSpPr>
          <p:spPr>
            <a:xfrm>
              <a:off x="417163" y="379315"/>
              <a:ext cx="96758" cy="222001"/>
            </a:xfrm>
            <a:custGeom>
              <a:avLst/>
              <a:gdLst>
                <a:gd name="connsiteX0" fmla="*/ 144879 w 185359"/>
                <a:gd name="connsiteY0" fmla="*/ 0 h 699303"/>
                <a:gd name="connsiteX1" fmla="*/ 185359 w 185359"/>
                <a:gd name="connsiteY1" fmla="*/ 0 h 699303"/>
                <a:gd name="connsiteX2" fmla="*/ 40480 w 185359"/>
                <a:gd name="connsiteY2" fmla="*/ 699303 h 699303"/>
                <a:gd name="connsiteX3" fmla="*/ 0 w 185359"/>
                <a:gd name="connsiteY3" fmla="*/ 699303 h 69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359" h="699303">
                  <a:moveTo>
                    <a:pt x="144879" y="0"/>
                  </a:moveTo>
                  <a:lnTo>
                    <a:pt x="185359" y="0"/>
                  </a:lnTo>
                  <a:lnTo>
                    <a:pt x="40480" y="699303"/>
                  </a:lnTo>
                  <a:lnTo>
                    <a:pt x="0" y="699303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08B6824-C200-4800-BD58-0BB074546894}"/>
              </a:ext>
            </a:extLst>
          </p:cNvPr>
          <p:cNvCxnSpPr/>
          <p:nvPr userDrawn="1"/>
        </p:nvCxnSpPr>
        <p:spPr>
          <a:xfrm>
            <a:off x="442913" y="82232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C8807054-81D1-4CE5-B3C2-219EA8E17865}"/>
              </a:ext>
            </a:extLst>
          </p:cNvPr>
          <p:cNvSpPr/>
          <p:nvPr userDrawn="1"/>
        </p:nvSpPr>
        <p:spPr>
          <a:xfrm>
            <a:off x="12145963" y="336550"/>
            <a:ext cx="46037" cy="2651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3E01A90-9071-42B1-A896-164F3CF00367}"/>
              </a:ext>
            </a:extLst>
          </p:cNvPr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50B4911-E2D7-45A8-A43D-5EB799FF238B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06F70DD-D0DF-45C9-8BB0-B8B099E63270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7" name="Freeform 5">
                <a:extLst>
                  <a:ext uri="{FF2B5EF4-FFF2-40B4-BE49-F238E27FC236}">
                    <a16:creationId xmlns:a16="http://schemas.microsoft.com/office/drawing/2014/main" id="{7A759413-A033-4F71-8761-81D8EC825269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69E7BF93-ADEC-4254-A721-1B949529A6ED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7CB3B412-9C0B-4AC2-A405-057304003CD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4" name="Freeform 7">
                  <a:extLst>
                    <a:ext uri="{FF2B5EF4-FFF2-40B4-BE49-F238E27FC236}">
                      <a16:creationId xmlns:a16="http://schemas.microsoft.com/office/drawing/2014/main" id="{B253FECD-7D2A-43FF-8C9E-A138E4B2F164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5" name="Freeform 8">
                  <a:extLst>
                    <a:ext uri="{FF2B5EF4-FFF2-40B4-BE49-F238E27FC236}">
                      <a16:creationId xmlns:a16="http://schemas.microsoft.com/office/drawing/2014/main" id="{DE8A20F1-B191-4297-8A85-16DA808B58A4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2739D0A1-C3A9-41B7-93E7-B9889C30CE17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1" name="Freeform 15">
                  <a:extLst>
                    <a:ext uri="{FF2B5EF4-FFF2-40B4-BE49-F238E27FC236}">
                      <a16:creationId xmlns:a16="http://schemas.microsoft.com/office/drawing/2014/main" id="{5A9A9B98-DA5F-43DD-BAE2-066F656B5FF5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2" name="Freeform 16">
                  <a:extLst>
                    <a:ext uri="{FF2B5EF4-FFF2-40B4-BE49-F238E27FC236}">
                      <a16:creationId xmlns:a16="http://schemas.microsoft.com/office/drawing/2014/main" id="{AF8AEFC5-8F77-4014-9DF4-B4111DBFEF74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7">
                  <a:extLst>
                    <a:ext uri="{FF2B5EF4-FFF2-40B4-BE49-F238E27FC236}">
                      <a16:creationId xmlns:a16="http://schemas.microsoft.com/office/drawing/2014/main" id="{2AB78196-1813-4EB6-8FCB-0567ADAF0F88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B41EB201-8EBE-42F8-AA31-CF3B93AA4207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B1021FBD-8A59-4EA0-9B72-355D356833C4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5" name="Freeform 9">
                  <a:extLst>
                    <a:ext uri="{FF2B5EF4-FFF2-40B4-BE49-F238E27FC236}">
                      <a16:creationId xmlns:a16="http://schemas.microsoft.com/office/drawing/2014/main" id="{5561BA64-D963-4DB5-A04E-C1AA2AD02C8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0">
                  <a:extLst>
                    <a:ext uri="{FF2B5EF4-FFF2-40B4-BE49-F238E27FC236}">
                      <a16:creationId xmlns:a16="http://schemas.microsoft.com/office/drawing/2014/main" id="{9D152896-DA9F-45DB-81C6-D4570D2844F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97B81D96-4354-4D0C-86D0-CF5FBB4B6AC1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3" name="Freeform 13">
                  <a:extLst>
                    <a:ext uri="{FF2B5EF4-FFF2-40B4-BE49-F238E27FC236}">
                      <a16:creationId xmlns:a16="http://schemas.microsoft.com/office/drawing/2014/main" id="{6C525886-CE59-47F2-88D5-FB8E795EDA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4">
                  <a:extLst>
                    <a:ext uri="{FF2B5EF4-FFF2-40B4-BE49-F238E27FC236}">
                      <a16:creationId xmlns:a16="http://schemas.microsoft.com/office/drawing/2014/main" id="{75D1C174-CBF3-4612-9CF7-418C56606532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EA81616B-28CD-4EC4-B30E-EE375D9D3067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0" name="Freeform 18">
                  <a:extLst>
                    <a:ext uri="{FF2B5EF4-FFF2-40B4-BE49-F238E27FC236}">
                      <a16:creationId xmlns:a16="http://schemas.microsoft.com/office/drawing/2014/main" id="{526295C7-AB47-44A2-B7F1-E169285F7BF2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19">
                  <a:extLst>
                    <a:ext uri="{FF2B5EF4-FFF2-40B4-BE49-F238E27FC236}">
                      <a16:creationId xmlns:a16="http://schemas.microsoft.com/office/drawing/2014/main" id="{465E8AE0-8C23-45E5-BC26-FCB59FD8C660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20">
                  <a:extLst>
                    <a:ext uri="{FF2B5EF4-FFF2-40B4-BE49-F238E27FC236}">
                      <a16:creationId xmlns:a16="http://schemas.microsoft.com/office/drawing/2014/main" id="{67FF27F7-8B7F-45A3-A46D-E6F0398F13E8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27CC9D55-3DB4-49FF-9D1C-D10E3F0FB4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49A84B34-9FFF-489D-99E1-6EBFB8A8972F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577850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6" name="日期占位符 1">
            <a:extLst>
              <a:ext uri="{FF2B5EF4-FFF2-40B4-BE49-F238E27FC236}">
                <a16:creationId xmlns:a16="http://schemas.microsoft.com/office/drawing/2014/main" id="{F527542F-770B-49C6-9A92-D4820F441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7" name="页脚占位符 2">
            <a:extLst>
              <a:ext uri="{FF2B5EF4-FFF2-40B4-BE49-F238E27FC236}">
                <a16:creationId xmlns:a16="http://schemas.microsoft.com/office/drawing/2014/main" id="{584C6CAC-F535-4E23-8C41-B8E72B58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8" name="灯片编号占位符 3">
            <a:extLst>
              <a:ext uri="{FF2B5EF4-FFF2-40B4-BE49-F238E27FC236}">
                <a16:creationId xmlns:a16="http://schemas.microsoft.com/office/drawing/2014/main" id="{F984FC3B-76E2-4F0B-989F-F04F8D03E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53DC3A-032F-4752-B7B8-E96264C4324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358060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18D438D-C22B-45C8-8EB0-24FD843096C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82C86ADA-94BF-4A22-B35E-22B58A7438CD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A71E88-9658-405F-9852-C85FDAD22368}"/>
              </a:ext>
            </a:extLst>
          </p:cNvPr>
          <p:cNvSpPr/>
          <p:nvPr userDrawn="1"/>
        </p:nvSpPr>
        <p:spPr>
          <a:xfrm>
            <a:off x="12145963" y="336550"/>
            <a:ext cx="46037" cy="2651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D6643F7B-7A4B-4B6E-8025-0255AD97241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113" y="2524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日期占位符 1">
            <a:extLst>
              <a:ext uri="{FF2B5EF4-FFF2-40B4-BE49-F238E27FC236}">
                <a16:creationId xmlns:a16="http://schemas.microsoft.com/office/drawing/2014/main" id="{F229778C-6E42-49D1-9ABB-695E8EA0E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6" name="页脚占位符 2">
            <a:extLst>
              <a:ext uri="{FF2B5EF4-FFF2-40B4-BE49-F238E27FC236}">
                <a16:creationId xmlns:a16="http://schemas.microsoft.com/office/drawing/2014/main" id="{89481C09-EE01-4B28-8163-A8A8648F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810A3AF9-460B-42C5-80DC-2EAAB26C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C3EDB5-100F-4BD7-A0FF-063BEC2567A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713411"/>
      </p:ext>
    </p:extLst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77">
            <a:extLst>
              <a:ext uri="{FF2B5EF4-FFF2-40B4-BE49-F238E27FC236}">
                <a16:creationId xmlns:a16="http://schemas.microsoft.com/office/drawing/2014/main" id="{B7A829F5-6FD5-4EC0-8DC4-8DFDE054E724}"/>
              </a:ext>
            </a:extLst>
          </p:cNvPr>
          <p:cNvSpPr/>
          <p:nvPr userDrawn="1"/>
        </p:nvSpPr>
        <p:spPr>
          <a:xfrm>
            <a:off x="10113963" y="209550"/>
            <a:ext cx="2789237" cy="574675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2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4F1113E-8D4E-4E5C-880E-272163067778}"/>
              </a:ext>
            </a:extLst>
          </p:cNvPr>
          <p:cNvSpPr/>
          <p:nvPr userDrawn="1"/>
        </p:nvSpPr>
        <p:spPr>
          <a:xfrm>
            <a:off x="198438" y="301625"/>
            <a:ext cx="746125" cy="342900"/>
          </a:xfrm>
          <a:prstGeom prst="parallelogram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2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CCCD9D1-F20D-4E73-86F7-412A8813D43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D9992B89-9F86-4836-AE47-B62DD80D0854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E3B5ABE2-2A48-48C4-AFB2-A67F4C2D3993}"/>
              </a:ext>
            </a:extLst>
          </p:cNvPr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97">
            <a:extLst>
              <a:ext uri="{FF2B5EF4-FFF2-40B4-BE49-F238E27FC236}">
                <a16:creationId xmlns:a16="http://schemas.microsoft.com/office/drawing/2014/main" id="{54D62C3D-15C0-4E14-8D36-DC808EEF64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7475" y="241300"/>
            <a:ext cx="1819275" cy="50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252067BD-26C6-43D5-A9E6-DADF02BB2FF1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CDAEEEDA-EFF4-4100-8AEB-85ED9FAD84E5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9F60570A-58F1-4959-A8F3-500B84CFBDEF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67ECF9D5-BB39-464C-94FF-C6E654431D47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F6EEDD4A-D626-45AC-B057-3C95844FBD2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>
                  <a:extLst>
                    <a:ext uri="{FF2B5EF4-FFF2-40B4-BE49-F238E27FC236}">
                      <a16:creationId xmlns:a16="http://schemas.microsoft.com/office/drawing/2014/main" id="{F2A84FC2-B85C-446A-A87C-BE1B14D3EA31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8">
                  <a:extLst>
                    <a:ext uri="{FF2B5EF4-FFF2-40B4-BE49-F238E27FC236}">
                      <a16:creationId xmlns:a16="http://schemas.microsoft.com/office/drawing/2014/main" id="{5E2DB070-2EE6-4D40-8A1A-BF59B5FB3813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80AA32B5-5C70-4778-AE6E-AE5AE92751AB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>
                  <a:extLst>
                    <a:ext uri="{FF2B5EF4-FFF2-40B4-BE49-F238E27FC236}">
                      <a16:creationId xmlns:a16="http://schemas.microsoft.com/office/drawing/2014/main" id="{49233909-1622-4541-8AEC-7EB9AF412CDD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6">
                  <a:extLst>
                    <a:ext uri="{FF2B5EF4-FFF2-40B4-BE49-F238E27FC236}">
                      <a16:creationId xmlns:a16="http://schemas.microsoft.com/office/drawing/2014/main" id="{40252FDD-A867-485F-8441-491F245294F8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7">
                  <a:extLst>
                    <a:ext uri="{FF2B5EF4-FFF2-40B4-BE49-F238E27FC236}">
                      <a16:creationId xmlns:a16="http://schemas.microsoft.com/office/drawing/2014/main" id="{78315454-1116-470D-8AF9-A4FEF44391F7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81E73391-A49D-405B-A055-533371306074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44D1E99B-09E1-4B6F-B4C3-40880BB81715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41ADE5EA-C6FA-4C8D-B50E-26ABBAAE40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10">
                  <a:extLst>
                    <a:ext uri="{FF2B5EF4-FFF2-40B4-BE49-F238E27FC236}">
                      <a16:creationId xmlns:a16="http://schemas.microsoft.com/office/drawing/2014/main" id="{84688247-C406-4E83-9846-B0B030CF18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CD5878A5-2C9F-4F35-B919-35CCC8900ABA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8A22657-48D1-4AB3-BA57-0B77AC64DAB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E185DD96-C41F-430D-9AC3-FDDE64CC7F80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BB2B241D-18B7-40EB-B641-E83C26AF0596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>
                  <a:extLst>
                    <a:ext uri="{FF2B5EF4-FFF2-40B4-BE49-F238E27FC236}">
                      <a16:creationId xmlns:a16="http://schemas.microsoft.com/office/drawing/2014/main" id="{E2FEB6E1-9074-4AC8-9225-63B08EDA9D49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9">
                  <a:extLst>
                    <a:ext uri="{FF2B5EF4-FFF2-40B4-BE49-F238E27FC236}">
                      <a16:creationId xmlns:a16="http://schemas.microsoft.com/office/drawing/2014/main" id="{F5085438-0FB3-4497-AB5E-F4DA3671C5BC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20">
                  <a:extLst>
                    <a:ext uri="{FF2B5EF4-FFF2-40B4-BE49-F238E27FC236}">
                      <a16:creationId xmlns:a16="http://schemas.microsoft.com/office/drawing/2014/main" id="{8EF8C798-2370-40B8-B0FD-A304511908D6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A6200C64-796F-4118-A4EC-B524C85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5" name="Freeform 12">
                <a:extLst>
                  <a:ext uri="{FF2B5EF4-FFF2-40B4-BE49-F238E27FC236}">
                    <a16:creationId xmlns:a16="http://schemas.microsoft.com/office/drawing/2014/main" id="{4B908F54-EF02-4CC3-A9AD-C95B553B0636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97" name="标题 11"/>
          <p:cNvSpPr>
            <a:spLocks noGrp="1"/>
          </p:cNvSpPr>
          <p:nvPr>
            <p:ph type="title"/>
          </p:nvPr>
        </p:nvSpPr>
        <p:spPr>
          <a:xfrm>
            <a:off x="949325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2" name="日期占位符 1">
            <a:extLst>
              <a:ext uri="{FF2B5EF4-FFF2-40B4-BE49-F238E27FC236}">
                <a16:creationId xmlns:a16="http://schemas.microsoft.com/office/drawing/2014/main" id="{A770890A-57DB-4BC8-8F81-D5F412D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3" name="页脚占位符 2">
            <a:extLst>
              <a:ext uri="{FF2B5EF4-FFF2-40B4-BE49-F238E27FC236}">
                <a16:creationId xmlns:a16="http://schemas.microsoft.com/office/drawing/2014/main" id="{48C50DE0-0F1B-496C-9F15-B743B9B5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4" name="灯片编号占位符 4">
            <a:extLst>
              <a:ext uri="{FF2B5EF4-FFF2-40B4-BE49-F238E27FC236}">
                <a16:creationId xmlns:a16="http://schemas.microsoft.com/office/drawing/2014/main" id="{2C61816D-A688-4AB2-88E5-C2C06AAE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9D080C-BDB7-4185-A5E2-8748368FF94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280867"/>
      </p:ext>
    </p:extLst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77">
            <a:extLst>
              <a:ext uri="{FF2B5EF4-FFF2-40B4-BE49-F238E27FC236}">
                <a16:creationId xmlns:a16="http://schemas.microsoft.com/office/drawing/2014/main" id="{7C15FB1A-2389-4B35-9037-538C3B24A616}"/>
              </a:ext>
            </a:extLst>
          </p:cNvPr>
          <p:cNvSpPr/>
          <p:nvPr userDrawn="1"/>
        </p:nvSpPr>
        <p:spPr>
          <a:xfrm>
            <a:off x="10113963" y="209550"/>
            <a:ext cx="2789237" cy="574675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2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941C29-D073-42E2-BE9E-60095A94172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6287A8CC-09F9-45D0-8D49-ED3671CE7426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pic>
        <p:nvPicPr>
          <p:cNvPr id="4" name="图片 97">
            <a:extLst>
              <a:ext uri="{FF2B5EF4-FFF2-40B4-BE49-F238E27FC236}">
                <a16:creationId xmlns:a16="http://schemas.microsoft.com/office/drawing/2014/main" id="{5997836C-2E39-4B3D-9931-C8CA7DC36A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7475" y="241300"/>
            <a:ext cx="1819275" cy="50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日期占位符 1">
            <a:extLst>
              <a:ext uri="{FF2B5EF4-FFF2-40B4-BE49-F238E27FC236}">
                <a16:creationId xmlns:a16="http://schemas.microsoft.com/office/drawing/2014/main" id="{7388317A-A9E3-4725-8B07-45B8788D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6" name="页脚占位符 2">
            <a:extLst>
              <a:ext uri="{FF2B5EF4-FFF2-40B4-BE49-F238E27FC236}">
                <a16:creationId xmlns:a16="http://schemas.microsoft.com/office/drawing/2014/main" id="{61C5FBE6-8599-4AB4-AA9F-5F3303B99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7067C68F-FD80-4D00-8F4E-E1ED95F8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22F902-201A-4AA1-804B-46E68BFB868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237897"/>
      </p:ext>
    </p:extLst>
  </p:cSld>
  <p:clrMapOvr>
    <a:masterClrMapping/>
  </p:clrMapOvr>
  <p:transition spd="med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493B1F5-AF4D-491D-9A2F-6966AF19B14F}"/>
              </a:ext>
            </a:extLst>
          </p:cNvPr>
          <p:cNvCxnSpPr/>
          <p:nvPr userDrawn="1"/>
        </p:nvCxnSpPr>
        <p:spPr>
          <a:xfrm>
            <a:off x="1366838" y="863600"/>
            <a:ext cx="1050131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407ACBF0-524E-45DA-9694-EE0BAD055996}"/>
              </a:ext>
            </a:extLst>
          </p:cNvPr>
          <p:cNvSpPr/>
          <p:nvPr userDrawn="1"/>
        </p:nvSpPr>
        <p:spPr>
          <a:xfrm>
            <a:off x="11155363" y="6188075"/>
            <a:ext cx="712787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28A1C2-2A69-4E3C-8370-1C17B5F9780A}"/>
              </a:ext>
            </a:extLst>
          </p:cNvPr>
          <p:cNvSpPr/>
          <p:nvPr userDrawn="1"/>
        </p:nvSpPr>
        <p:spPr>
          <a:xfrm>
            <a:off x="319088" y="0"/>
            <a:ext cx="1047750" cy="87312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9E92820-BE04-42D8-BAF9-27C3CA1341AD}"/>
              </a:ext>
            </a:extLst>
          </p:cNvPr>
          <p:cNvSpPr/>
          <p:nvPr userDrawn="1"/>
        </p:nvSpPr>
        <p:spPr>
          <a:xfrm>
            <a:off x="319088" y="6188075"/>
            <a:ext cx="10844212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EBF90274-3742-4F51-937A-29E06C9CBBB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6325" y="6351588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827F133D-9AD3-4385-B8AA-40497002810A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B757E39-1CB2-48E2-8243-DE9C5308E6F5}"/>
              </a:ext>
            </a:extLst>
          </p:cNvPr>
          <p:cNvCxnSpPr/>
          <p:nvPr userDrawn="1"/>
        </p:nvCxnSpPr>
        <p:spPr>
          <a:xfrm>
            <a:off x="11155363" y="6188075"/>
            <a:ext cx="0" cy="66516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13">
            <a:extLst>
              <a:ext uri="{FF2B5EF4-FFF2-40B4-BE49-F238E27FC236}">
                <a16:creationId xmlns:a16="http://schemas.microsoft.com/office/drawing/2014/main" id="{473811A3-0E89-46AF-B23B-6FC49764E0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263" y="214313"/>
            <a:ext cx="1865312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14">
            <a:extLst>
              <a:ext uri="{FF2B5EF4-FFF2-40B4-BE49-F238E27FC236}">
                <a16:creationId xmlns:a16="http://schemas.microsoft.com/office/drawing/2014/main" id="{BEFB7445-16A8-4A62-B831-94E4371306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6269038"/>
            <a:ext cx="181768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368806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11" name="日期占位符 3">
            <a:extLst>
              <a:ext uri="{FF2B5EF4-FFF2-40B4-BE49-F238E27FC236}">
                <a16:creationId xmlns:a16="http://schemas.microsoft.com/office/drawing/2014/main" id="{631CD396-EA8E-4D41-8758-FEA7C5223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3" name="页脚占位符 5">
            <a:extLst>
              <a:ext uri="{FF2B5EF4-FFF2-40B4-BE49-F238E27FC236}">
                <a16:creationId xmlns:a16="http://schemas.microsoft.com/office/drawing/2014/main" id="{B0120137-20B1-4088-B88E-03505B90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" name="灯片编号占位符 6">
            <a:extLst>
              <a:ext uri="{FF2B5EF4-FFF2-40B4-BE49-F238E27FC236}">
                <a16:creationId xmlns:a16="http://schemas.microsoft.com/office/drawing/2014/main" id="{65CE0FA7-6690-4CA1-AD45-457417C1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DE93CD-1E7D-4D9B-B75D-4BB7B4BE76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653465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-矩形 7">
            <a:extLst>
              <a:ext uri="{FF2B5EF4-FFF2-40B4-BE49-F238E27FC236}">
                <a16:creationId xmlns:a16="http://schemas.microsoft.com/office/drawing/2014/main" id="{96BD76BE-D219-44FA-A9AE-2B55828BDD89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1372850" y="0"/>
            <a:ext cx="81915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6" name="PA-矩形 7">
            <a:extLst>
              <a:ext uri="{FF2B5EF4-FFF2-40B4-BE49-F238E27FC236}">
                <a16:creationId xmlns:a16="http://schemas.microsoft.com/office/drawing/2014/main" id="{E40195AB-3B49-4A96-AEB4-88C55DB0506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379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476E96A-F489-4956-89F8-419EDE8A3D81}"/>
              </a:ext>
            </a:extLst>
          </p:cNvPr>
          <p:cNvCxnSpPr/>
          <p:nvPr userDrawn="1"/>
        </p:nvCxnSpPr>
        <p:spPr>
          <a:xfrm>
            <a:off x="11372850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36">
            <a:extLst>
              <a:ext uri="{FF2B5EF4-FFF2-40B4-BE49-F238E27FC236}">
                <a16:creationId xmlns:a16="http://schemas.microsoft.com/office/drawing/2014/main" id="{D4F45C28-6CDC-4E65-ACF1-8A0362B22F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11438" y="160338"/>
            <a:ext cx="6792913" cy="653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9B09F18-91BC-46AB-B40A-89EF000A0F60}"/>
              </a:ext>
            </a:extLst>
          </p:cNvPr>
          <p:cNvSpPr/>
          <p:nvPr userDrawn="1"/>
        </p:nvSpPr>
        <p:spPr>
          <a:xfrm>
            <a:off x="0" y="1504950"/>
            <a:ext cx="12192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DB1ED79C-00FE-4976-A99E-25145AEBDAC8}"/>
              </a:ext>
            </a:extLst>
          </p:cNvPr>
          <p:cNvSpPr/>
          <p:nvPr userDrawn="1"/>
        </p:nvSpPr>
        <p:spPr>
          <a:xfrm flipV="1">
            <a:off x="5143500" y="3786188"/>
            <a:ext cx="6235700" cy="193675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pic>
        <p:nvPicPr>
          <p:cNvPr id="11" name="图片 7">
            <a:extLst>
              <a:ext uri="{FF2B5EF4-FFF2-40B4-BE49-F238E27FC236}">
                <a16:creationId xmlns:a16="http://schemas.microsoft.com/office/drawing/2014/main" id="{F7CC6366-DE67-4DF3-8152-54518B74260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0" y="2359025"/>
            <a:ext cx="2855913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" name="标题 47"/>
          <p:cNvSpPr>
            <a:spLocks noGrp="1"/>
          </p:cNvSpPr>
          <p:nvPr>
            <p:ph type="title" hasCustomPrompt="1"/>
          </p:nvPr>
        </p:nvSpPr>
        <p:spPr>
          <a:xfrm>
            <a:off x="5113420" y="2558484"/>
            <a:ext cx="6236023" cy="1200329"/>
          </a:xfrm>
          <a:prstGeom prst="rect">
            <a:avLst/>
          </a:prstGeom>
          <a:noFill/>
        </p:spPr>
        <p:txBody>
          <a:bodyPr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+mn-ea"/>
                <a:ea typeface="+mn-ea"/>
                <a:cs typeface="+mn-ea"/>
              </a:defRPr>
            </a:lvl1pPr>
          </a:lstStyle>
          <a:p>
            <a:pPr lvl="0"/>
            <a:r>
              <a:rPr lang="zh-CN" altLang="en-US" noProof="1"/>
              <a:t>请在此输入标题</a:t>
            </a:r>
            <a:br>
              <a:rPr lang="zh-CN" altLang="en-US" dirty="0"/>
            </a:br>
            <a:r>
              <a:rPr lang="zh-CN" altLang="en-US" noProof="1"/>
              <a:t>尽量回车保证标题为两行</a:t>
            </a:r>
          </a:p>
        </p:txBody>
      </p:sp>
      <p:sp>
        <p:nvSpPr>
          <p:cNvPr id="60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5137014" y="2329801"/>
            <a:ext cx="5154585" cy="258532"/>
          </a:xfrm>
          <a:prstGeom prst="rect">
            <a:avLst/>
          </a:prstGeom>
          <a:noFill/>
        </p:spPr>
        <p:txBody>
          <a:bodyPr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lvl="0"/>
            <a:r>
              <a:rPr lang="zh-CN" altLang="en-US" noProof="1"/>
              <a:t>请在此输入你的副标题</a:t>
            </a:r>
          </a:p>
        </p:txBody>
      </p:sp>
      <p:sp>
        <p:nvSpPr>
          <p:cNvPr id="38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5143364" y="4198880"/>
            <a:ext cx="4065361" cy="344710"/>
          </a:xfrm>
          <a:prstGeom prst="rect">
            <a:avLst/>
          </a:prstGeom>
          <a:noFill/>
        </p:spPr>
        <p:txBody>
          <a:bodyPr lIns="0" rtlCol="0" anchor="ctr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lvl="0"/>
            <a:r>
              <a:rPr lang="zh-CN" altLang="en-US" noProof="1"/>
              <a:t>指导教师： </a:t>
            </a:r>
            <a:r>
              <a:rPr lang="en-US" altLang="zh-CN" noProof="1"/>
              <a:t>XXX	</a:t>
            </a:r>
            <a:r>
              <a:rPr lang="zh-CN" altLang="en-US" noProof="1"/>
              <a:t>答辩学生： 芃苇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CBA738A3-491F-47B9-ADD7-4A363B4750E8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13" name="页脚占位符 3">
            <a:extLst>
              <a:ext uri="{FF2B5EF4-FFF2-40B4-BE49-F238E27FC236}">
                <a16:creationId xmlns:a16="http://schemas.microsoft.com/office/drawing/2014/main" id="{F9F6C8A1-F616-45BF-8C4E-B364E07E3FE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" name="灯片编号占位符 4">
            <a:extLst>
              <a:ext uri="{FF2B5EF4-FFF2-40B4-BE49-F238E27FC236}">
                <a16:creationId xmlns:a16="http://schemas.microsoft.com/office/drawing/2014/main" id="{831BF35D-0816-426A-B9FF-C4C5CF5AA11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475B4D66-AA2E-4152-9559-D6F37587924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240322"/>
      </p:ext>
    </p:extLst>
  </p:cSld>
  <p:clrMapOvr>
    <a:masterClrMapping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B69CC79E-74C4-4390-8867-99DD2474DF84}"/>
              </a:ext>
            </a:extLst>
          </p:cNvPr>
          <p:cNvCxnSpPr/>
          <p:nvPr userDrawn="1"/>
        </p:nvCxnSpPr>
        <p:spPr>
          <a:xfrm>
            <a:off x="10185400" y="863600"/>
            <a:ext cx="168275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CCA4C700-42A2-4167-B743-B1DD53E18881}"/>
              </a:ext>
            </a:extLst>
          </p:cNvPr>
          <p:cNvSpPr/>
          <p:nvPr userDrawn="1"/>
        </p:nvSpPr>
        <p:spPr>
          <a:xfrm>
            <a:off x="11155363" y="6188075"/>
            <a:ext cx="712787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4" name="文本框 5">
            <a:extLst>
              <a:ext uri="{FF2B5EF4-FFF2-40B4-BE49-F238E27FC236}">
                <a16:creationId xmlns:a16="http://schemas.microsoft.com/office/drawing/2014/main" id="{FAAD8AE0-9E56-4C81-A3A1-B0867237BE8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27F699F3-1D26-43E5-9630-919E03F50825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0C21D85-49FD-413E-8B58-F02C33A61445}"/>
              </a:ext>
            </a:extLst>
          </p:cNvPr>
          <p:cNvCxnSpPr/>
          <p:nvPr userDrawn="1"/>
        </p:nvCxnSpPr>
        <p:spPr>
          <a:xfrm>
            <a:off x="11155363" y="6188075"/>
            <a:ext cx="0" cy="66516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13">
            <a:extLst>
              <a:ext uri="{FF2B5EF4-FFF2-40B4-BE49-F238E27FC236}">
                <a16:creationId xmlns:a16="http://schemas.microsoft.com/office/drawing/2014/main" id="{941316EF-4BD0-4C52-971E-AC00396C48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263" y="214313"/>
            <a:ext cx="1865312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日期占位符 2">
            <a:extLst>
              <a:ext uri="{FF2B5EF4-FFF2-40B4-BE49-F238E27FC236}">
                <a16:creationId xmlns:a16="http://schemas.microsoft.com/office/drawing/2014/main" id="{63D3ACD7-B256-4265-A7DD-5D1F160E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0A8D00D4-7EB2-4987-BB47-7DB26B3F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18EC2A01-86C1-435A-9757-E73D6B18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D147C4-D03E-4799-AE5F-F91085D54D0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762406"/>
      </p:ext>
    </p:extLst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9FFBF94-1DA8-4B65-99CD-9CAC564B404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82976A09-2D91-475F-BE9E-6C4659675E36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pic>
        <p:nvPicPr>
          <p:cNvPr id="4" name="图片 56">
            <a:extLst>
              <a:ext uri="{FF2B5EF4-FFF2-40B4-BE49-F238E27FC236}">
                <a16:creationId xmlns:a16="http://schemas.microsoft.com/office/drawing/2014/main" id="{F94C4BC5-845B-4FC0-8E7E-32AFEABFD2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"/>
          <a:stretch>
            <a:fillRect/>
          </a:stretch>
        </p:blipFill>
        <p:spPr bwMode="auto">
          <a:xfrm>
            <a:off x="11282363" y="252413"/>
            <a:ext cx="4333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1B5B1F1-C802-4413-8075-F10FA3F0AC99}"/>
              </a:ext>
            </a:extLst>
          </p:cNvPr>
          <p:cNvCxnSpPr/>
          <p:nvPr userDrawn="1"/>
        </p:nvCxnSpPr>
        <p:spPr>
          <a:xfrm>
            <a:off x="442913" y="82232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770E4A4-922A-42B7-A37D-941B968ED4BF}"/>
              </a:ext>
            </a:extLst>
          </p:cNvPr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3">
            <a:extLst>
              <a:ext uri="{FF2B5EF4-FFF2-40B4-BE49-F238E27FC236}">
                <a16:creationId xmlns:a16="http://schemas.microsoft.com/office/drawing/2014/main" id="{176E9046-B695-4385-ADDF-0D21FB8CFB5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511175" y="254000"/>
            <a:ext cx="1220788" cy="438150"/>
            <a:chOff x="-529708" y="381991"/>
            <a:chExt cx="1221064" cy="438825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DDECC2A1-AFC8-47AF-B4D1-CDE9A42CB01D}"/>
                </a:ext>
              </a:extLst>
            </p:cNvPr>
            <p:cNvSpPr/>
            <p:nvPr userDrawn="1"/>
          </p:nvSpPr>
          <p:spPr>
            <a:xfrm rot="16200000">
              <a:off x="-106790" y="-40927"/>
              <a:ext cx="375227" cy="122106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B6A9681A-C73C-43C6-B4BF-6EFFA8C5E949}"/>
                </a:ext>
              </a:extLst>
            </p:cNvPr>
            <p:cNvSpPr/>
            <p:nvPr userDrawn="1"/>
          </p:nvSpPr>
          <p:spPr>
            <a:xfrm rot="16200000">
              <a:off x="-79725" y="146580"/>
              <a:ext cx="267111" cy="1059102"/>
            </a:xfrm>
            <a:prstGeom prst="trapezoid">
              <a:avLst>
                <a:gd name="adj" fmla="val 723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5E775026-9321-4898-B818-C6A30A680EE5}"/>
                </a:ext>
              </a:extLst>
            </p:cNvPr>
            <p:cNvSpPr/>
            <p:nvPr userDrawn="1"/>
          </p:nvSpPr>
          <p:spPr>
            <a:xfrm rot="16200000">
              <a:off x="-94810" y="158503"/>
              <a:ext cx="267111" cy="1057515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4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8D5D273-3EC9-4513-B1D0-180565F80694}"/>
              </a:ext>
            </a:extLst>
          </p:cNvPr>
          <p:cNvGrpSpPr/>
          <p:nvPr/>
        </p:nvGrpSpPr>
        <p:grpSpPr>
          <a:xfrm>
            <a:off x="5227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B125753-4C9D-435D-BDF0-9F2B497FC4EE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7" name="Freeform 5">
                <a:extLst>
                  <a:ext uri="{FF2B5EF4-FFF2-40B4-BE49-F238E27FC236}">
                    <a16:creationId xmlns:a16="http://schemas.microsoft.com/office/drawing/2014/main" id="{C7B5E50B-59B4-4D99-95F2-3F486B5CEFD2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C6F28100-F1D2-49BF-870B-F271E731644C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1960229-DDEB-49EE-B939-B61816C42D2E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4" name="Freeform 7">
                  <a:extLst>
                    <a:ext uri="{FF2B5EF4-FFF2-40B4-BE49-F238E27FC236}">
                      <a16:creationId xmlns:a16="http://schemas.microsoft.com/office/drawing/2014/main" id="{DC4171BF-DD48-4410-8B27-CD483504CD28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5" name="Freeform 8">
                  <a:extLst>
                    <a:ext uri="{FF2B5EF4-FFF2-40B4-BE49-F238E27FC236}">
                      <a16:creationId xmlns:a16="http://schemas.microsoft.com/office/drawing/2014/main" id="{C5A57168-51DC-492D-9B99-8968A27AE06B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C4797D17-E32A-47F2-A68A-E95F6A7D2B0A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1" name="Freeform 15">
                  <a:extLst>
                    <a:ext uri="{FF2B5EF4-FFF2-40B4-BE49-F238E27FC236}">
                      <a16:creationId xmlns:a16="http://schemas.microsoft.com/office/drawing/2014/main" id="{1EBCFBB3-1644-438A-8E53-429F3612E501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2" name="Freeform 16">
                  <a:extLst>
                    <a:ext uri="{FF2B5EF4-FFF2-40B4-BE49-F238E27FC236}">
                      <a16:creationId xmlns:a16="http://schemas.microsoft.com/office/drawing/2014/main" id="{127C649E-4CE3-44B0-869D-56CBCE48756D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7">
                  <a:extLst>
                    <a:ext uri="{FF2B5EF4-FFF2-40B4-BE49-F238E27FC236}">
                      <a16:creationId xmlns:a16="http://schemas.microsoft.com/office/drawing/2014/main" id="{B6EB3ABF-1B2A-4780-9DD4-BEA318E209F3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759DB9D2-3DD2-4992-8C02-81FFF5CF2483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A2065C2A-C51C-49A1-80C6-C06C648A791C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5" name="Freeform 9">
                  <a:extLst>
                    <a:ext uri="{FF2B5EF4-FFF2-40B4-BE49-F238E27FC236}">
                      <a16:creationId xmlns:a16="http://schemas.microsoft.com/office/drawing/2014/main" id="{FB6A20A9-51DA-4A48-A4D5-F837839237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0">
                  <a:extLst>
                    <a:ext uri="{FF2B5EF4-FFF2-40B4-BE49-F238E27FC236}">
                      <a16:creationId xmlns:a16="http://schemas.microsoft.com/office/drawing/2014/main" id="{309FD446-61DA-4A27-90D5-7FB921FEF7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DF3491FE-727A-459C-91FE-03ACCFD6866B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3" name="Freeform 13">
                  <a:extLst>
                    <a:ext uri="{FF2B5EF4-FFF2-40B4-BE49-F238E27FC236}">
                      <a16:creationId xmlns:a16="http://schemas.microsoft.com/office/drawing/2014/main" id="{740C3C41-4FC4-46A5-9C94-70BCDD1E564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4">
                  <a:extLst>
                    <a:ext uri="{FF2B5EF4-FFF2-40B4-BE49-F238E27FC236}">
                      <a16:creationId xmlns:a16="http://schemas.microsoft.com/office/drawing/2014/main" id="{7599B745-CC01-4BE0-B238-CEFBE4E856CE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014C77AC-9F5C-430E-BB4B-435D0D74DC00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0" name="Freeform 18">
                  <a:extLst>
                    <a:ext uri="{FF2B5EF4-FFF2-40B4-BE49-F238E27FC236}">
                      <a16:creationId xmlns:a16="http://schemas.microsoft.com/office/drawing/2014/main" id="{54358198-0AC2-481E-B6D1-EDA4D72855EB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19">
                  <a:extLst>
                    <a:ext uri="{FF2B5EF4-FFF2-40B4-BE49-F238E27FC236}">
                      <a16:creationId xmlns:a16="http://schemas.microsoft.com/office/drawing/2014/main" id="{97E4ECCF-1AC5-4228-BE54-49E998166F20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20">
                  <a:extLst>
                    <a:ext uri="{FF2B5EF4-FFF2-40B4-BE49-F238E27FC236}">
                      <a16:creationId xmlns:a16="http://schemas.microsoft.com/office/drawing/2014/main" id="{6D668B63-4E9C-4C4B-BEC9-F31462FB7127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A07D8156-B0C3-4C6E-8A05-24B667AFB3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E9B4E2FA-C677-40EC-A479-6D0CDBA3C779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749863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6" name="日期占位符 1">
            <a:extLst>
              <a:ext uri="{FF2B5EF4-FFF2-40B4-BE49-F238E27FC236}">
                <a16:creationId xmlns:a16="http://schemas.microsoft.com/office/drawing/2014/main" id="{435A5570-B726-49D4-BC16-C4E5507E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7" name="页脚占位符 2">
            <a:extLst>
              <a:ext uri="{FF2B5EF4-FFF2-40B4-BE49-F238E27FC236}">
                <a16:creationId xmlns:a16="http://schemas.microsoft.com/office/drawing/2014/main" id="{60993A8E-FE82-4F7C-B9BB-6A9A33F59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8" name="灯片编号占位符 3">
            <a:extLst>
              <a:ext uri="{FF2B5EF4-FFF2-40B4-BE49-F238E27FC236}">
                <a16:creationId xmlns:a16="http://schemas.microsoft.com/office/drawing/2014/main" id="{3DBF44CA-0552-4ACC-9A8E-5DADA1DD5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94F774-F346-447A-9349-DCF1C93628E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840447"/>
      </p:ext>
    </p:extLst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7713435-662E-4E9B-BCF4-FFBDAE89510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DE09F57C-9419-4F43-9367-1CABDA9D5335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pic>
        <p:nvPicPr>
          <p:cNvPr id="3" name="图片 85">
            <a:extLst>
              <a:ext uri="{FF2B5EF4-FFF2-40B4-BE49-F238E27FC236}">
                <a16:creationId xmlns:a16="http://schemas.microsoft.com/office/drawing/2014/main" id="{2B5C6F84-0DD1-4706-85DB-55C23B3126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"/>
          <a:stretch>
            <a:fillRect/>
          </a:stretch>
        </p:blipFill>
        <p:spPr bwMode="auto">
          <a:xfrm>
            <a:off x="11282363" y="252413"/>
            <a:ext cx="4333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日期占位符 1">
            <a:extLst>
              <a:ext uri="{FF2B5EF4-FFF2-40B4-BE49-F238E27FC236}">
                <a16:creationId xmlns:a16="http://schemas.microsoft.com/office/drawing/2014/main" id="{74866BE6-7AF9-448B-A24A-BF2AE663C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5" name="页脚占位符 2">
            <a:extLst>
              <a:ext uri="{FF2B5EF4-FFF2-40B4-BE49-F238E27FC236}">
                <a16:creationId xmlns:a16="http://schemas.microsoft.com/office/drawing/2014/main" id="{7CC3B17F-E382-4A27-9092-804D1C1CF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E85CE2FE-351B-407A-A111-E7612587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4B58F0-629D-4664-81F5-43D691B3503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446779"/>
      </p:ext>
    </p:extLst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9A21CA5-8275-4BE6-B0DD-F6E5FF649547}"/>
              </a:ext>
            </a:extLst>
          </p:cNvPr>
          <p:cNvSpPr/>
          <p:nvPr userDrawn="1"/>
        </p:nvSpPr>
        <p:spPr>
          <a:xfrm>
            <a:off x="442913" y="-82550"/>
            <a:ext cx="11306175" cy="9080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7AC163-E64A-4BC2-BC4A-37F6B552ABD2}"/>
              </a:ext>
            </a:extLst>
          </p:cNvPr>
          <p:cNvSpPr/>
          <p:nvPr userDrawn="1"/>
        </p:nvSpPr>
        <p:spPr>
          <a:xfrm>
            <a:off x="442913" y="0"/>
            <a:ext cx="11306175" cy="82550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C86380-B7CA-4FD3-AA79-75A1AB60A9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62BD29B1-42D0-466C-952E-39C7C5592964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9C10265-3878-4275-8A8B-0FFACAB44066}"/>
              </a:ext>
            </a:extLst>
          </p:cNvPr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41">
            <a:extLst>
              <a:ext uri="{FF2B5EF4-FFF2-40B4-BE49-F238E27FC236}">
                <a16:creationId xmlns:a16="http://schemas.microsoft.com/office/drawing/2014/main" id="{13997293-0E12-46B4-9F53-87E9798BCD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088" y="2524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组合 45">
            <a:extLst>
              <a:ext uri="{FF2B5EF4-FFF2-40B4-BE49-F238E27FC236}">
                <a16:creationId xmlns:a16="http://schemas.microsoft.com/office/drawing/2014/main" id="{3DBBB8C4-0504-4CEC-98F7-0DC6B69D29F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638175" y="200025"/>
            <a:ext cx="461963" cy="481013"/>
            <a:chOff x="598941" y="128599"/>
            <a:chExt cx="463263" cy="48100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AF6F948-2C4A-435F-9C53-AF93E921FE29}"/>
                </a:ext>
              </a:extLst>
            </p:cNvPr>
            <p:cNvSpPr/>
            <p:nvPr userDrawn="1"/>
          </p:nvSpPr>
          <p:spPr>
            <a:xfrm>
              <a:off x="702419" y="249246"/>
              <a:ext cx="359785" cy="3603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E1A49B5-4471-4355-9806-C1A6D531979D}"/>
                </a:ext>
              </a:extLst>
            </p:cNvPr>
            <p:cNvSpPr/>
            <p:nvPr userDrawn="1"/>
          </p:nvSpPr>
          <p:spPr>
            <a:xfrm>
              <a:off x="702419" y="247659"/>
              <a:ext cx="273818" cy="257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23A45E3-1519-4648-8D3E-47BDF317CA61}"/>
                </a:ext>
              </a:extLst>
            </p:cNvPr>
            <p:cNvSpPr/>
            <p:nvPr userDrawn="1"/>
          </p:nvSpPr>
          <p:spPr>
            <a:xfrm>
              <a:off x="598941" y="128599"/>
              <a:ext cx="359785" cy="3603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58DEF7-B15B-4EE9-B15B-2632374887EB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5CC0013-A8B6-4734-BB0D-9CD75920E333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6C74AE6D-BEDA-477B-B134-77DEB02D4E96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4B5AC554-B9C3-43C7-B54F-D74B15A7A971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6A6E1716-BF63-42E5-9A02-086D61A6C477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5" name="Freeform 7">
                  <a:extLst>
                    <a:ext uri="{FF2B5EF4-FFF2-40B4-BE49-F238E27FC236}">
                      <a16:creationId xmlns:a16="http://schemas.microsoft.com/office/drawing/2014/main" id="{F574EC1B-ED12-467D-AB41-AAE9103DCE69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6" name="Freeform 8">
                  <a:extLst>
                    <a:ext uri="{FF2B5EF4-FFF2-40B4-BE49-F238E27FC236}">
                      <a16:creationId xmlns:a16="http://schemas.microsoft.com/office/drawing/2014/main" id="{606726AD-4120-4618-867B-7C5F8AEA49A5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F99DF785-635A-4E3E-BD57-3FDE5CED2680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2" name="Freeform 15">
                  <a:extLst>
                    <a:ext uri="{FF2B5EF4-FFF2-40B4-BE49-F238E27FC236}">
                      <a16:creationId xmlns:a16="http://schemas.microsoft.com/office/drawing/2014/main" id="{A6D46BCA-9E70-40BA-A15E-C880428584F0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3" name="Freeform 16">
                  <a:extLst>
                    <a:ext uri="{FF2B5EF4-FFF2-40B4-BE49-F238E27FC236}">
                      <a16:creationId xmlns:a16="http://schemas.microsoft.com/office/drawing/2014/main" id="{43B16B7F-A752-415D-85D9-E185362BB630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4" name="Freeform 17">
                  <a:extLst>
                    <a:ext uri="{FF2B5EF4-FFF2-40B4-BE49-F238E27FC236}">
                      <a16:creationId xmlns:a16="http://schemas.microsoft.com/office/drawing/2014/main" id="{1606D5D2-7104-4EA0-87CB-66D65C61BCDD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5AC41B1C-DC25-4367-9F79-48C137FA59CB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14BA621E-34B0-4AC4-9101-F622236CEB7B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6" name="Freeform 9">
                  <a:extLst>
                    <a:ext uri="{FF2B5EF4-FFF2-40B4-BE49-F238E27FC236}">
                      <a16:creationId xmlns:a16="http://schemas.microsoft.com/office/drawing/2014/main" id="{15817248-0C48-4803-A520-FEC79A159C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10">
                  <a:extLst>
                    <a:ext uri="{FF2B5EF4-FFF2-40B4-BE49-F238E27FC236}">
                      <a16:creationId xmlns:a16="http://schemas.microsoft.com/office/drawing/2014/main" id="{251F6F8F-CCE8-4003-BD88-5EC0E197F3A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93F38DE1-B35B-4532-9234-5D6D88399A5C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4" name="Freeform 13">
                  <a:extLst>
                    <a:ext uri="{FF2B5EF4-FFF2-40B4-BE49-F238E27FC236}">
                      <a16:creationId xmlns:a16="http://schemas.microsoft.com/office/drawing/2014/main" id="{2129D07A-8E78-43D7-9BF4-50E3231401F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4">
                  <a:extLst>
                    <a:ext uri="{FF2B5EF4-FFF2-40B4-BE49-F238E27FC236}">
                      <a16:creationId xmlns:a16="http://schemas.microsoft.com/office/drawing/2014/main" id="{FE4176CD-A5E6-45EE-915C-0A412D2B74A8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F341492B-F31F-4676-A77D-11C379EC5DA6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1" name="Freeform 18">
                  <a:extLst>
                    <a:ext uri="{FF2B5EF4-FFF2-40B4-BE49-F238E27FC236}">
                      <a16:creationId xmlns:a16="http://schemas.microsoft.com/office/drawing/2014/main" id="{730D8F68-00A1-4DD7-A0E1-CC95762666EA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19">
                  <a:extLst>
                    <a:ext uri="{FF2B5EF4-FFF2-40B4-BE49-F238E27FC236}">
                      <a16:creationId xmlns:a16="http://schemas.microsoft.com/office/drawing/2014/main" id="{28A1FED1-B7E3-4F7B-BA80-2FE7F5A48105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3" name="Freeform 20">
                  <a:extLst>
                    <a:ext uri="{FF2B5EF4-FFF2-40B4-BE49-F238E27FC236}">
                      <a16:creationId xmlns:a16="http://schemas.microsoft.com/office/drawing/2014/main" id="{794CB311-B1F5-48B1-A989-85FBD6BFF23E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E1A89617-0724-44DB-BB36-50DAE1E7AF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A0A04C98-A8B0-471D-940B-2F21444DC2BF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2490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7" name="日期占位符 1">
            <a:extLst>
              <a:ext uri="{FF2B5EF4-FFF2-40B4-BE49-F238E27FC236}">
                <a16:creationId xmlns:a16="http://schemas.microsoft.com/office/drawing/2014/main" id="{37C60478-267E-4C82-A20D-69E5A049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8" name="页脚占位符 2">
            <a:extLst>
              <a:ext uri="{FF2B5EF4-FFF2-40B4-BE49-F238E27FC236}">
                <a16:creationId xmlns:a16="http://schemas.microsoft.com/office/drawing/2014/main" id="{53DA004A-C031-4D88-9341-1318ED353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9" name="灯片编号占位符 3">
            <a:extLst>
              <a:ext uri="{FF2B5EF4-FFF2-40B4-BE49-F238E27FC236}">
                <a16:creationId xmlns:a16="http://schemas.microsoft.com/office/drawing/2014/main" id="{E61B4136-87FC-4E5D-95DB-E3F7B0225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53EE0E-5FCA-40AD-A8C6-BE76BD0CBDB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180890"/>
      </p:ext>
    </p:extLst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1620EF-7F82-4764-8AAF-953A8F713F6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EC1312A0-2C08-4686-8BD7-2B958402B351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22E650F-1287-4A6A-A8BC-B5499AEB35BB}"/>
              </a:ext>
            </a:extLst>
          </p:cNvPr>
          <p:cNvSpPr/>
          <p:nvPr userDrawn="1"/>
        </p:nvSpPr>
        <p:spPr>
          <a:xfrm>
            <a:off x="9402763" y="-82550"/>
            <a:ext cx="2346325" cy="9064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C2D337-E867-4FF5-86B8-577EB3B95F6E}"/>
              </a:ext>
            </a:extLst>
          </p:cNvPr>
          <p:cNvSpPr/>
          <p:nvPr userDrawn="1"/>
        </p:nvSpPr>
        <p:spPr>
          <a:xfrm>
            <a:off x="9402763" y="0"/>
            <a:ext cx="2346325" cy="82550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5" name="图片 38">
            <a:extLst>
              <a:ext uri="{FF2B5EF4-FFF2-40B4-BE49-F238E27FC236}">
                <a16:creationId xmlns:a16="http://schemas.microsoft.com/office/drawing/2014/main" id="{CAC1E5AA-57B4-4570-A41C-C31CCD9465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088" y="2524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日期占位符 1">
            <a:extLst>
              <a:ext uri="{FF2B5EF4-FFF2-40B4-BE49-F238E27FC236}">
                <a16:creationId xmlns:a16="http://schemas.microsoft.com/office/drawing/2014/main" id="{3B972259-4812-41EB-B274-1DC65A81A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" name="页脚占位符 2">
            <a:extLst>
              <a:ext uri="{FF2B5EF4-FFF2-40B4-BE49-F238E27FC236}">
                <a16:creationId xmlns:a16="http://schemas.microsoft.com/office/drawing/2014/main" id="{6957C954-63C4-4E42-B892-63C940DD2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3">
            <a:extLst>
              <a:ext uri="{FF2B5EF4-FFF2-40B4-BE49-F238E27FC236}">
                <a16:creationId xmlns:a16="http://schemas.microsoft.com/office/drawing/2014/main" id="{4D38D9B7-1437-48D1-84F6-D7032F75F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7F6CA6-0799-4C5C-9920-9A36DBCE302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169514"/>
      </p:ext>
    </p:extLst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>
            <a:extLst>
              <a:ext uri="{FF2B5EF4-FFF2-40B4-BE49-F238E27FC236}">
                <a16:creationId xmlns:a16="http://schemas.microsoft.com/office/drawing/2014/main" id="{1137926E-DED3-4687-AF89-FD1A8AB22E2A}"/>
              </a:ext>
            </a:extLst>
          </p:cNvPr>
          <p:cNvSpPr/>
          <p:nvPr userDrawn="1"/>
        </p:nvSpPr>
        <p:spPr>
          <a:xfrm>
            <a:off x="658813" y="482600"/>
            <a:ext cx="747712" cy="484188"/>
          </a:xfrm>
          <a:prstGeom prst="parallelogram">
            <a:avLst>
              <a:gd name="adj" fmla="val 71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640F0B6-4951-439C-903F-AC34E2BA88C8}"/>
              </a:ext>
            </a:extLst>
          </p:cNvPr>
          <p:cNvSpPr/>
          <p:nvPr userDrawn="1"/>
        </p:nvSpPr>
        <p:spPr>
          <a:xfrm>
            <a:off x="442913" y="-82550"/>
            <a:ext cx="11306175" cy="8461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5CF6988-4D5C-4C17-A332-1E3111DA4AEB}"/>
              </a:ext>
            </a:extLst>
          </p:cNvPr>
          <p:cNvSpPr/>
          <p:nvPr userDrawn="1"/>
        </p:nvSpPr>
        <p:spPr>
          <a:xfrm>
            <a:off x="442913" y="0"/>
            <a:ext cx="11306175" cy="76200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6C09128-6A79-4084-82FF-3740B3C0266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24816124-BDF0-479C-8092-68655176FF4B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2DD44EC-D1F8-4AEB-9087-8CFB825B3CD4}"/>
              </a:ext>
            </a:extLst>
          </p:cNvPr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41">
            <a:extLst>
              <a:ext uri="{FF2B5EF4-FFF2-40B4-BE49-F238E27FC236}">
                <a16:creationId xmlns:a16="http://schemas.microsoft.com/office/drawing/2014/main" id="{A2661026-1AE5-4AAA-8B8C-93D80033D56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088" y="1889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D7DE4CE-039A-40C1-9C02-0ED93A4C07BB}"/>
              </a:ext>
            </a:extLst>
          </p:cNvPr>
          <p:cNvSpPr/>
          <p:nvPr userDrawn="1"/>
        </p:nvSpPr>
        <p:spPr>
          <a:xfrm>
            <a:off x="647700" y="0"/>
            <a:ext cx="414338" cy="966788"/>
          </a:xfrm>
          <a:prstGeom prst="rect">
            <a:avLst/>
          </a:prstGeom>
          <a:ln>
            <a:noFill/>
          </a:ln>
          <a:effectLst>
            <a:outerShdw blurRad="127000" dist="25400" dir="5400000" sx="102000" sy="102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151115F-9A6C-406A-8F9D-9CE6E655C15A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751EE81E-BA53-47DD-A923-A0C17E429CF9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6" name="Freeform 5">
                <a:extLst>
                  <a:ext uri="{FF2B5EF4-FFF2-40B4-BE49-F238E27FC236}">
                    <a16:creationId xmlns:a16="http://schemas.microsoft.com/office/drawing/2014/main" id="{5CC3D204-F7B9-49DC-928F-9572104529E0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730058BA-CD4C-4540-B8A3-6903254B2408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6E8A566-5F3A-4F8A-881E-439BF25EE7C5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3" name="Freeform 7">
                  <a:extLst>
                    <a:ext uri="{FF2B5EF4-FFF2-40B4-BE49-F238E27FC236}">
                      <a16:creationId xmlns:a16="http://schemas.microsoft.com/office/drawing/2014/main" id="{57ACA04F-27AA-4FCD-BBE5-9EC66690B7E9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4" name="Freeform 8">
                  <a:extLst>
                    <a:ext uri="{FF2B5EF4-FFF2-40B4-BE49-F238E27FC236}">
                      <a16:creationId xmlns:a16="http://schemas.microsoft.com/office/drawing/2014/main" id="{8D4C4618-7403-4F82-AA9B-76A1A326D009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FA90D568-2094-4A60-A178-71E1AF1794E3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0" name="Freeform 15">
                  <a:extLst>
                    <a:ext uri="{FF2B5EF4-FFF2-40B4-BE49-F238E27FC236}">
                      <a16:creationId xmlns:a16="http://schemas.microsoft.com/office/drawing/2014/main" id="{F37551C0-17BC-4F6F-9750-727201E7F590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16">
                  <a:extLst>
                    <a:ext uri="{FF2B5EF4-FFF2-40B4-BE49-F238E27FC236}">
                      <a16:creationId xmlns:a16="http://schemas.microsoft.com/office/drawing/2014/main" id="{10CFD97D-6331-4FE1-A5AE-18004F89D6F0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2" name="Freeform 17">
                  <a:extLst>
                    <a:ext uri="{FF2B5EF4-FFF2-40B4-BE49-F238E27FC236}">
                      <a16:creationId xmlns:a16="http://schemas.microsoft.com/office/drawing/2014/main" id="{B9869C14-E4D5-423B-95E7-AC5332D95ADE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66345B94-6F46-4451-9045-2457D2501BB3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2CA52363-26EB-4894-84E3-95FAE63ECC76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4" name="Freeform 9">
                  <a:extLst>
                    <a:ext uri="{FF2B5EF4-FFF2-40B4-BE49-F238E27FC236}">
                      <a16:creationId xmlns:a16="http://schemas.microsoft.com/office/drawing/2014/main" id="{751471D5-28AE-4719-AFF9-9C437604D86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0">
                  <a:extLst>
                    <a:ext uri="{FF2B5EF4-FFF2-40B4-BE49-F238E27FC236}">
                      <a16:creationId xmlns:a16="http://schemas.microsoft.com/office/drawing/2014/main" id="{866FDF13-9E6D-4E85-A7B8-1C22D0F135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E321B333-7393-4AE2-8132-0255AF6FA8D5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388D28C4-C7FD-48EF-B087-426AADC8135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3" name="Freeform 14">
                  <a:extLst>
                    <a:ext uri="{FF2B5EF4-FFF2-40B4-BE49-F238E27FC236}">
                      <a16:creationId xmlns:a16="http://schemas.microsoft.com/office/drawing/2014/main" id="{4513EEF9-D5E4-4B11-8E68-909048A0BC50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3F6526A8-AF13-456F-ABC6-FE8E27D3409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1449E0DA-7876-42D4-9CDA-A928EDBF8954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6B3CBC4A-E5AC-45E5-B274-1829B47E54BF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5CE5DAC4-6C05-429F-9C68-A361A30168C2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75864D8E-FD2E-46D8-AA1C-2AADAD1966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8" name="Freeform 12">
                <a:extLst>
                  <a:ext uri="{FF2B5EF4-FFF2-40B4-BE49-F238E27FC236}">
                    <a16:creationId xmlns:a16="http://schemas.microsoft.com/office/drawing/2014/main" id="{94D8862B-72C4-400C-863D-FB3D8D65E6D6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1855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5" name="日期占位符 2">
            <a:extLst>
              <a:ext uri="{FF2B5EF4-FFF2-40B4-BE49-F238E27FC236}">
                <a16:creationId xmlns:a16="http://schemas.microsoft.com/office/drawing/2014/main" id="{4FBE198D-9C32-4BE4-8B28-DF6A2550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6" name="页脚占位符 3">
            <a:extLst>
              <a:ext uri="{FF2B5EF4-FFF2-40B4-BE49-F238E27FC236}">
                <a16:creationId xmlns:a16="http://schemas.microsoft.com/office/drawing/2014/main" id="{4DED953E-1E37-4F3C-8AEF-FAEC75256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7" name="灯片编号占位符 4">
            <a:extLst>
              <a:ext uri="{FF2B5EF4-FFF2-40B4-BE49-F238E27FC236}">
                <a16:creationId xmlns:a16="http://schemas.microsoft.com/office/drawing/2014/main" id="{DCDB00B6-E9E7-4D2D-B45A-A88521EF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803B1A-47E2-4712-AAE9-195E1BD5FF6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174061"/>
      </p:ext>
    </p:extLst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A3A2384-43EA-409A-9AC9-F213DA2C5C6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B18034EA-AAB3-43B6-B573-0DD4C37BDC0B}" type="slidenum">
              <a:rPr lang="zh-CN" altLang="en-US" sz="1600">
                <a:solidFill>
                  <a:srgbClr val="A2A2A2"/>
                </a:solidFill>
              </a:rPr>
              <a:pPr algn="ctr"/>
              <a:t>‹#›</a:t>
            </a:fld>
            <a:endParaRPr lang="zh-CN" altLang="en-US" sz="1600">
              <a:solidFill>
                <a:srgbClr val="A2A2A2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FBE6B14-665C-4FA0-98D8-270CA0913DE4}"/>
              </a:ext>
            </a:extLst>
          </p:cNvPr>
          <p:cNvSpPr/>
          <p:nvPr userDrawn="1"/>
        </p:nvSpPr>
        <p:spPr>
          <a:xfrm>
            <a:off x="9385300" y="-82550"/>
            <a:ext cx="2363788" cy="8445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B09E815-FA8F-4A5D-93B8-9EC350694227}"/>
              </a:ext>
            </a:extLst>
          </p:cNvPr>
          <p:cNvSpPr/>
          <p:nvPr userDrawn="1"/>
        </p:nvSpPr>
        <p:spPr>
          <a:xfrm>
            <a:off x="9385300" y="0"/>
            <a:ext cx="2363788" cy="76200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5" name="图片 9">
            <a:extLst>
              <a:ext uri="{FF2B5EF4-FFF2-40B4-BE49-F238E27FC236}">
                <a16:creationId xmlns:a16="http://schemas.microsoft.com/office/drawing/2014/main" id="{124D3ABC-FE3A-4023-AE71-6719D52E6F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088" y="188913"/>
            <a:ext cx="19700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日期占位符 1">
            <a:extLst>
              <a:ext uri="{FF2B5EF4-FFF2-40B4-BE49-F238E27FC236}">
                <a16:creationId xmlns:a16="http://schemas.microsoft.com/office/drawing/2014/main" id="{9D5EFF8A-E946-434D-BF2F-91EB52BBB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" name="页脚占位符 2">
            <a:extLst>
              <a:ext uri="{FF2B5EF4-FFF2-40B4-BE49-F238E27FC236}">
                <a16:creationId xmlns:a16="http://schemas.microsoft.com/office/drawing/2014/main" id="{05F414A0-4C1A-4CBF-AB60-BB687248C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3">
            <a:extLst>
              <a:ext uri="{FF2B5EF4-FFF2-40B4-BE49-F238E27FC236}">
                <a16:creationId xmlns:a16="http://schemas.microsoft.com/office/drawing/2014/main" id="{9C27A619-20CA-4EC8-BD94-B06584AC4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8E4E6-7BAD-4185-BC61-DCB252D25FF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99909"/>
      </p:ext>
    </p:extLst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D12A9BF-4858-4CB0-A164-373BD64A6EAE}"/>
              </a:ext>
            </a:extLst>
          </p:cNvPr>
          <p:cNvSpPr/>
          <p:nvPr userDrawn="1"/>
        </p:nvSpPr>
        <p:spPr>
          <a:xfrm>
            <a:off x="319088" y="6188075"/>
            <a:ext cx="11549062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E921246-CBE8-435F-824C-26D96DB40C42}"/>
              </a:ext>
            </a:extLst>
          </p:cNvPr>
          <p:cNvSpPr/>
          <p:nvPr userDrawn="1"/>
        </p:nvSpPr>
        <p:spPr>
          <a:xfrm>
            <a:off x="319088" y="0"/>
            <a:ext cx="11549062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sp>
        <p:nvSpPr>
          <p:cNvPr id="5" name="文本框 10">
            <a:extLst>
              <a:ext uri="{FF2B5EF4-FFF2-40B4-BE49-F238E27FC236}">
                <a16:creationId xmlns:a16="http://schemas.microsoft.com/office/drawing/2014/main" id="{A74BBDC8-5978-482E-A3B1-0E042CAADCE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3F63EA74-9DCC-48F8-9F79-FC2697DE5FC3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pic>
        <p:nvPicPr>
          <p:cNvPr id="6" name="图片 39">
            <a:extLst>
              <a:ext uri="{FF2B5EF4-FFF2-40B4-BE49-F238E27FC236}">
                <a16:creationId xmlns:a16="http://schemas.microsoft.com/office/drawing/2014/main" id="{2E59FF93-E4B2-47A1-A45C-0E38443BB0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688" y="131763"/>
            <a:ext cx="2243137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D38C2D7B-3E99-4BFB-9172-DDF49F9A37AA}"/>
              </a:ext>
            </a:extLst>
          </p:cNvPr>
          <p:cNvGrpSpPr/>
          <p:nvPr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E6329AFB-BAC6-4364-9A7F-9D3DC9390FB9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1313529E-4CD7-4D05-BB90-468ED24E7D9D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3A16A14D-6293-49B6-8A1F-D97B42622677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48ECB0F8-C188-4EF5-9CA6-0184593B4E40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>
                  <a:extLst>
                    <a:ext uri="{FF2B5EF4-FFF2-40B4-BE49-F238E27FC236}">
                      <a16:creationId xmlns:a16="http://schemas.microsoft.com/office/drawing/2014/main" id="{98906950-8D78-42D9-8B5E-3BCB17E918C4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1" name="Freeform 8">
                  <a:extLst>
                    <a:ext uri="{FF2B5EF4-FFF2-40B4-BE49-F238E27FC236}">
                      <a16:creationId xmlns:a16="http://schemas.microsoft.com/office/drawing/2014/main" id="{B831F139-A347-41BB-ADFE-BA3EEC2C3BDD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0EA659A5-C5C5-4C30-8601-A40EF2B33CA3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>
                  <a:extLst>
                    <a:ext uri="{FF2B5EF4-FFF2-40B4-BE49-F238E27FC236}">
                      <a16:creationId xmlns:a16="http://schemas.microsoft.com/office/drawing/2014/main" id="{03640B49-A43E-4C20-83DF-99DBB3055312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16">
                  <a:extLst>
                    <a:ext uri="{FF2B5EF4-FFF2-40B4-BE49-F238E27FC236}">
                      <a16:creationId xmlns:a16="http://schemas.microsoft.com/office/drawing/2014/main" id="{F72DB484-4FA1-4240-B612-C8AAFAB3D3E9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7">
                  <a:extLst>
                    <a:ext uri="{FF2B5EF4-FFF2-40B4-BE49-F238E27FC236}">
                      <a16:creationId xmlns:a16="http://schemas.microsoft.com/office/drawing/2014/main" id="{F87C40AE-EEBB-45C3-83C9-77F792061F22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3FF8E2FC-BC85-41C5-B738-E2326ED3541E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33E7ACD8-2815-4550-8F18-77CF7339E864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F1E44384-C075-4351-8849-7D467E08AB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2" name="Freeform 10">
                  <a:extLst>
                    <a:ext uri="{FF2B5EF4-FFF2-40B4-BE49-F238E27FC236}">
                      <a16:creationId xmlns:a16="http://schemas.microsoft.com/office/drawing/2014/main" id="{3BB58664-6D4A-4AA3-B598-AF29F82851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B6886F72-D3BD-4DE0-8C7F-FC713494B5D3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087548B4-ADB4-499C-A69E-41A3E91CAA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4C4AEB25-33E8-4F77-A6E3-FAA9CE19ED51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D3F3D0FD-8449-4631-B85D-1F435F9491E0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>
                  <a:extLst>
                    <a:ext uri="{FF2B5EF4-FFF2-40B4-BE49-F238E27FC236}">
                      <a16:creationId xmlns:a16="http://schemas.microsoft.com/office/drawing/2014/main" id="{05E109CA-B5D0-47A9-976E-7FBAE812F14A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9">
                  <a:extLst>
                    <a:ext uri="{FF2B5EF4-FFF2-40B4-BE49-F238E27FC236}">
                      <a16:creationId xmlns:a16="http://schemas.microsoft.com/office/drawing/2014/main" id="{CA6AAA70-0B6C-434F-948A-4DF04BD61868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20">
                  <a:extLst>
                    <a:ext uri="{FF2B5EF4-FFF2-40B4-BE49-F238E27FC236}">
                      <a16:creationId xmlns:a16="http://schemas.microsoft.com/office/drawing/2014/main" id="{6168537A-B52B-4971-85E1-34E4CC7780A9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A4227AEF-6CB6-4B32-811C-39D48C479C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5" name="Freeform 12">
                <a:extLst>
                  <a:ext uri="{FF2B5EF4-FFF2-40B4-BE49-F238E27FC236}">
                    <a16:creationId xmlns:a16="http://schemas.microsoft.com/office/drawing/2014/main" id="{A9919451-84E8-48AB-AA4A-AA4C552CB133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9" name="标题 11"/>
          <p:cNvSpPr>
            <a:spLocks noGrp="1"/>
          </p:cNvSpPr>
          <p:nvPr>
            <p:ph type="title"/>
          </p:nvPr>
        </p:nvSpPr>
        <p:spPr>
          <a:xfrm>
            <a:off x="541539" y="247495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lang="zh-CN" altLang="en-US" sz="2800" b="1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32" name="日期占位符 1">
            <a:extLst>
              <a:ext uri="{FF2B5EF4-FFF2-40B4-BE49-F238E27FC236}">
                <a16:creationId xmlns:a16="http://schemas.microsoft.com/office/drawing/2014/main" id="{52AF2128-12F6-49E4-AFB0-600870F6E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3" name="页脚占位符 2">
            <a:extLst>
              <a:ext uri="{FF2B5EF4-FFF2-40B4-BE49-F238E27FC236}">
                <a16:creationId xmlns:a16="http://schemas.microsoft.com/office/drawing/2014/main" id="{2D080920-1DFC-4DAE-BEDC-C857402D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4" name="灯片编号占位符 3">
            <a:extLst>
              <a:ext uri="{FF2B5EF4-FFF2-40B4-BE49-F238E27FC236}">
                <a16:creationId xmlns:a16="http://schemas.microsoft.com/office/drawing/2014/main" id="{F8B84B5E-D492-497A-92CC-3F585BD5D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7B3997-B74F-4854-8A51-F03661C06DC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4596621"/>
      </p:ext>
    </p:extLst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5CA5583-C3F1-4476-9AAE-BC101470E8BD}"/>
              </a:ext>
            </a:extLst>
          </p:cNvPr>
          <p:cNvSpPr/>
          <p:nvPr userDrawn="1"/>
        </p:nvSpPr>
        <p:spPr>
          <a:xfrm>
            <a:off x="11144250" y="6188075"/>
            <a:ext cx="72390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DFAB3B-2B3E-4435-B20D-2B123F5136FF}"/>
              </a:ext>
            </a:extLst>
          </p:cNvPr>
          <p:cNvSpPr/>
          <p:nvPr userDrawn="1"/>
        </p:nvSpPr>
        <p:spPr>
          <a:xfrm>
            <a:off x="9488488" y="0"/>
            <a:ext cx="2379662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sp>
        <p:nvSpPr>
          <p:cNvPr id="4" name="文本框 10">
            <a:extLst>
              <a:ext uri="{FF2B5EF4-FFF2-40B4-BE49-F238E27FC236}">
                <a16:creationId xmlns:a16="http://schemas.microsoft.com/office/drawing/2014/main" id="{6FA97E5D-45BC-40AE-82D2-FE6F162DD70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fld id="{FD93E659-4F34-4941-BE5B-C71C2C6CCFC0}" type="slidenum">
              <a:rPr lang="zh-CN" altLang="en-US" sz="1600">
                <a:solidFill>
                  <a:srgbClr val="F2F2F2"/>
                </a:solidFill>
              </a:rPr>
              <a:pPr algn="ctr"/>
              <a:t>‹#›</a:t>
            </a:fld>
            <a:endParaRPr lang="zh-CN" altLang="en-US" sz="1600">
              <a:solidFill>
                <a:srgbClr val="F2F2F2"/>
              </a:solidFill>
            </a:endParaRPr>
          </a:p>
        </p:txBody>
      </p:sp>
      <p:pic>
        <p:nvPicPr>
          <p:cNvPr id="5" name="图片 39">
            <a:extLst>
              <a:ext uri="{FF2B5EF4-FFF2-40B4-BE49-F238E27FC236}">
                <a16:creationId xmlns:a16="http://schemas.microsoft.com/office/drawing/2014/main" id="{E9F35276-62F1-43CE-93C0-5080781F80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688" y="131763"/>
            <a:ext cx="2243137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日期占位符 1">
            <a:extLst>
              <a:ext uri="{FF2B5EF4-FFF2-40B4-BE49-F238E27FC236}">
                <a16:creationId xmlns:a16="http://schemas.microsoft.com/office/drawing/2014/main" id="{8D8D6CA2-80F6-4F7A-A9F3-4B574AA1D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7" name="页脚占位符 2">
            <a:extLst>
              <a:ext uri="{FF2B5EF4-FFF2-40B4-BE49-F238E27FC236}">
                <a16:creationId xmlns:a16="http://schemas.microsoft.com/office/drawing/2014/main" id="{F50BD3EC-4F59-4AAA-BD28-51BA241DE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3">
            <a:extLst>
              <a:ext uri="{FF2B5EF4-FFF2-40B4-BE49-F238E27FC236}">
                <a16:creationId xmlns:a16="http://schemas.microsoft.com/office/drawing/2014/main" id="{F261FFB0-3B58-4961-9314-32B2DDC56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34CAC0-D26C-49BE-9E27-6A4101FC224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06211"/>
      </p:ext>
    </p:extLst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A1899012-1057-4A40-9448-5437AF57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7D84EC13-E74E-408F-A1C2-8476585A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58A69376-6A84-49FC-B998-E017D329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06861D-EC16-4FCE-B0D9-04B2622E00B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375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矩形 7">
            <a:extLst>
              <a:ext uri="{FF2B5EF4-FFF2-40B4-BE49-F238E27FC236}">
                <a16:creationId xmlns:a16="http://schemas.microsoft.com/office/drawing/2014/main" id="{2877527B-98C8-433D-8956-744B8600467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8E90FAE-81FB-4FAA-A234-415A66F8682E}"/>
              </a:ext>
            </a:extLst>
          </p:cNvPr>
          <p:cNvSpPr/>
          <p:nvPr userDrawn="1"/>
        </p:nvSpPr>
        <p:spPr>
          <a:xfrm rot="1916941">
            <a:off x="-628650" y="-604838"/>
            <a:ext cx="12919075" cy="10347326"/>
          </a:xfrm>
          <a:custGeom>
            <a:avLst/>
            <a:gdLst>
              <a:gd name="connsiteX0" fmla="*/ 3910821 w 12918999"/>
              <a:gd name="connsiteY0" fmla="*/ 3392979 h 10347422"/>
              <a:gd name="connsiteX1" fmla="*/ 10262073 w 12918999"/>
              <a:gd name="connsiteY1" fmla="*/ 135295 h 10347422"/>
              <a:gd name="connsiteX2" fmla="*/ 10593809 w 12918999"/>
              <a:gd name="connsiteY2" fmla="*/ 0 h 10347422"/>
              <a:gd name="connsiteX3" fmla="*/ 12918999 w 12918999"/>
              <a:gd name="connsiteY3" fmla="*/ 3728462 h 10347422"/>
              <a:gd name="connsiteX4" fmla="*/ 11966464 w 12918999"/>
              <a:gd name="connsiteY4" fmla="*/ 4224159 h 10347422"/>
              <a:gd name="connsiteX5" fmla="*/ 3050273 w 12918999"/>
              <a:gd name="connsiteY5" fmla="*/ 10050202 h 10347422"/>
              <a:gd name="connsiteX6" fmla="*/ 2678241 w 12918999"/>
              <a:gd name="connsiteY6" fmla="*/ 10347422 h 10347422"/>
              <a:gd name="connsiteX7" fmla="*/ 0 w 12918999"/>
              <a:gd name="connsiteY7" fmla="*/ 6052840 h 10347422"/>
              <a:gd name="connsiteX8" fmla="*/ 4301 w 12918999"/>
              <a:gd name="connsiteY8" fmla="*/ 6049545 h 10347422"/>
              <a:gd name="connsiteX9" fmla="*/ 3049697 w 12918999"/>
              <a:gd name="connsiteY9" fmla="*/ 3931365 h 10347422"/>
              <a:gd name="connsiteX10" fmla="*/ 3910821 w 12918999"/>
              <a:gd name="connsiteY10" fmla="*/ 3392979 h 1034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88F71058-35FF-4BAC-A9A7-5C60F93BB160}"/>
              </a:ext>
            </a:extLst>
          </p:cNvPr>
          <p:cNvSpPr/>
          <p:nvPr userDrawn="1"/>
        </p:nvSpPr>
        <p:spPr>
          <a:xfrm rot="2885786">
            <a:off x="1087437" y="-2970212"/>
            <a:ext cx="10844213" cy="12155488"/>
          </a:xfrm>
          <a:custGeom>
            <a:avLst/>
            <a:gdLst>
              <a:gd name="connsiteX0" fmla="*/ 6051751 w 10843749"/>
              <a:gd name="connsiteY0" fmla="*/ 1433305 h 12155155"/>
              <a:gd name="connsiteX1" fmla="*/ 6837805 w 10843749"/>
              <a:gd name="connsiteY1" fmla="*/ 587393 h 12155155"/>
              <a:gd name="connsiteX2" fmla="*/ 7410328 w 10843749"/>
              <a:gd name="connsiteY2" fmla="*/ 0 h 12155155"/>
              <a:gd name="connsiteX3" fmla="*/ 10843749 w 10843749"/>
              <a:gd name="connsiteY3" fmla="*/ 3081016 h 12155155"/>
              <a:gd name="connsiteX4" fmla="*/ 2700969 w 10843749"/>
              <a:gd name="connsiteY4" fmla="*/ 12155155 h 12155155"/>
              <a:gd name="connsiteX5" fmla="*/ 0 w 10843749"/>
              <a:gd name="connsiteY5" fmla="*/ 9731411 h 12155155"/>
              <a:gd name="connsiteX6" fmla="*/ 261077 w 10843749"/>
              <a:gd name="connsiteY6" fmla="*/ 9278934 h 12155155"/>
              <a:gd name="connsiteX7" fmla="*/ 6051751 w 10843749"/>
              <a:gd name="connsiteY7" fmla="*/ 1433305 h 1215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0A4F7D8-8A3F-401D-BAB6-AF94668318D5}"/>
              </a:ext>
            </a:extLst>
          </p:cNvPr>
          <p:cNvSpPr/>
          <p:nvPr userDrawn="1"/>
        </p:nvSpPr>
        <p:spPr>
          <a:xfrm rot="1846855">
            <a:off x="-307975" y="-539750"/>
            <a:ext cx="12650788" cy="11533188"/>
          </a:xfrm>
          <a:custGeom>
            <a:avLst/>
            <a:gdLst>
              <a:gd name="connsiteX0" fmla="*/ 7956679 w 12650822"/>
              <a:gd name="connsiteY0" fmla="*/ 1195248 h 11532482"/>
              <a:gd name="connsiteX1" fmla="*/ 9978822 w 12650822"/>
              <a:gd name="connsiteY1" fmla="*/ 62012 h 11532482"/>
              <a:gd name="connsiteX2" fmla="*/ 10098991 w 12650822"/>
              <a:gd name="connsiteY2" fmla="*/ 0 h 11532482"/>
              <a:gd name="connsiteX3" fmla="*/ 12650822 w 12650822"/>
              <a:gd name="connsiteY3" fmla="*/ 4283979 h 11532482"/>
              <a:gd name="connsiteX4" fmla="*/ 12245569 w 12650822"/>
              <a:gd name="connsiteY4" fmla="*/ 4531370 h 11532482"/>
              <a:gd name="connsiteX5" fmla="*/ 3166697 w 12650822"/>
              <a:gd name="connsiteY5" fmla="*/ 11321300 h 11532482"/>
              <a:gd name="connsiteX6" fmla="*/ 2933905 w 12650822"/>
              <a:gd name="connsiteY6" fmla="*/ 11532482 h 11532482"/>
              <a:gd name="connsiteX7" fmla="*/ 1718627 w 12650822"/>
              <a:gd name="connsiteY7" fmla="*/ 9865697 h 11532482"/>
              <a:gd name="connsiteX8" fmla="*/ 0 w 12650822"/>
              <a:gd name="connsiteY8" fmla="*/ 6980488 h 11532482"/>
              <a:gd name="connsiteX9" fmla="*/ 22022 w 12650822"/>
              <a:gd name="connsiteY9" fmla="*/ 6960742 h 11532482"/>
              <a:gd name="connsiteX10" fmla="*/ 4718407 w 12650822"/>
              <a:gd name="connsiteY10" fmla="*/ 3273000 h 11532482"/>
              <a:gd name="connsiteX11" fmla="*/ 7956679 w 12650822"/>
              <a:gd name="connsiteY11" fmla="*/ 1195248 h 11532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3000"/>
                </a:schemeClr>
              </a:gs>
              <a:gs pos="100000">
                <a:schemeClr val="accent2">
                  <a:alpha val="1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8" name="任意多边形: 形状 83">
            <a:extLst>
              <a:ext uri="{FF2B5EF4-FFF2-40B4-BE49-F238E27FC236}">
                <a16:creationId xmlns:a16="http://schemas.microsoft.com/office/drawing/2014/main" id="{5681F191-4027-4425-B2F3-D32355D66654}"/>
              </a:ext>
            </a:extLst>
          </p:cNvPr>
          <p:cNvSpPr/>
          <p:nvPr userDrawn="1"/>
        </p:nvSpPr>
        <p:spPr>
          <a:xfrm>
            <a:off x="0" y="2998788"/>
            <a:ext cx="12192000" cy="3656012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</a:endParaRPr>
          </a:p>
        </p:txBody>
      </p:sp>
      <p:sp>
        <p:nvSpPr>
          <p:cNvPr id="9" name="任意多边形: 形状 83">
            <a:extLst>
              <a:ext uri="{FF2B5EF4-FFF2-40B4-BE49-F238E27FC236}">
                <a16:creationId xmlns:a16="http://schemas.microsoft.com/office/drawing/2014/main" id="{5723165E-9758-477E-B122-9CA48AF4A273}"/>
              </a:ext>
            </a:extLst>
          </p:cNvPr>
          <p:cNvSpPr/>
          <p:nvPr userDrawn="1"/>
        </p:nvSpPr>
        <p:spPr>
          <a:xfrm>
            <a:off x="0" y="3019425"/>
            <a:ext cx="12192000" cy="3656013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6092B37E-A723-4E8F-97B4-2BD6B0820F5B}"/>
              </a:ext>
            </a:extLst>
          </p:cNvPr>
          <p:cNvSpPr/>
          <p:nvPr userDrawn="1"/>
        </p:nvSpPr>
        <p:spPr>
          <a:xfrm rot="2676034">
            <a:off x="-1681163" y="5021263"/>
            <a:ext cx="3362326" cy="3409950"/>
          </a:xfrm>
          <a:custGeom>
            <a:avLst/>
            <a:gdLst>
              <a:gd name="connsiteX0" fmla="*/ 0 w 3362838"/>
              <a:gd name="connsiteY0" fmla="*/ 0 h 3410056"/>
              <a:gd name="connsiteX1" fmla="*/ 3362838 w 3362838"/>
              <a:gd name="connsiteY1" fmla="*/ 3410056 h 3410056"/>
              <a:gd name="connsiteX2" fmla="*/ 3362837 w 3362838"/>
              <a:gd name="connsiteY2" fmla="*/ 3410056 h 3410056"/>
              <a:gd name="connsiteX3" fmla="*/ 0 w 3362838"/>
              <a:gd name="connsiteY3" fmla="*/ 1 h 341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8C05C15-2FB9-42D3-BBF6-8B76E555C29B}"/>
              </a:ext>
            </a:extLst>
          </p:cNvPr>
          <p:cNvSpPr/>
          <p:nvPr userDrawn="1"/>
        </p:nvSpPr>
        <p:spPr>
          <a:xfrm>
            <a:off x="0" y="3201988"/>
            <a:ext cx="12192000" cy="3656012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FD69FD6-71CF-4383-AB00-1C8B64142A92}"/>
              </a:ext>
            </a:extLst>
          </p:cNvPr>
          <p:cNvCxnSpPr/>
          <p:nvPr userDrawn="1"/>
        </p:nvCxnSpPr>
        <p:spPr>
          <a:xfrm>
            <a:off x="2108200" y="5295900"/>
            <a:ext cx="79756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">
            <a:extLst>
              <a:ext uri="{FF2B5EF4-FFF2-40B4-BE49-F238E27FC236}">
                <a16:creationId xmlns:a16="http://schemas.microsoft.com/office/drawing/2014/main" id="{F6544B3A-6025-48A0-82F7-F96736246A7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563" y="944563"/>
            <a:ext cx="4511675" cy="126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5686581-22E7-45E5-8AF2-977F85838746}"/>
              </a:ext>
            </a:extLst>
          </p:cNvPr>
          <p:cNvSpPr txBox="1"/>
          <p:nvPr userDrawn="1"/>
        </p:nvSpPr>
        <p:spPr>
          <a:xfrm>
            <a:off x="150813" y="6088063"/>
            <a:ext cx="2155825" cy="617537"/>
          </a:xfrm>
          <a:prstGeom prst="rect">
            <a:avLst/>
          </a:prstGeom>
          <a:noFill/>
          <a:ln>
            <a:noFill/>
          </a:ln>
        </p:spPr>
        <p:txBody>
          <a:bodyPr lIns="180000" tIns="180000" rIns="180000" bIns="180000">
            <a:spAutoFit/>
          </a:bodyPr>
          <a:lstStyle/>
          <a:p>
            <a:pPr eaLnBrk="0" hangingPunct="0">
              <a:lnSpc>
                <a:spcPct val="130000"/>
              </a:lnSpc>
              <a:defRPr/>
            </a:pP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400" spc="100" noProof="1">
                <a:solidFill>
                  <a:schemeClr val="accent3"/>
                </a:solidFill>
                <a:latin typeface="+mn-ea"/>
                <a:ea typeface="+mn-ea"/>
              </a:rPr>
              <a:t> </a:t>
            </a: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|</a:t>
            </a:r>
            <a:r>
              <a:rPr lang="en-US" altLang="zh-CN" sz="1400" spc="100" noProof="1">
                <a:solidFill>
                  <a:schemeClr val="accent3"/>
                </a:solidFill>
                <a:latin typeface="+mn-ea"/>
                <a:ea typeface="+mn-ea"/>
              </a:rPr>
              <a:t> </a:t>
            </a:r>
            <a:r>
              <a:rPr lang="en-US" altLang="zh-CN" sz="1400" b="1" spc="100" noProof="1">
                <a:solidFill>
                  <a:schemeClr val="accent3"/>
                </a:solidFill>
                <a:latin typeface="+mn-ea"/>
                <a:ea typeface="+mn-ea"/>
              </a:rPr>
              <a:t>SINCE 1940</a:t>
            </a:r>
            <a:endParaRPr lang="zh-CN" altLang="en-US" sz="1400" b="1" spc="100" noProof="1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F97745D-26A0-449E-ABC5-35983CD52F41}"/>
              </a:ext>
            </a:extLst>
          </p:cNvPr>
          <p:cNvGrpSpPr/>
          <p:nvPr/>
        </p:nvGrpSpPr>
        <p:grpSpPr>
          <a:xfrm>
            <a:off x="10083479" y="6315184"/>
            <a:ext cx="1765866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2EA09BE-8B25-4A76-9399-FDE7AA0EBE75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BD1EF49-DACB-4DA9-8784-E603CCC8A9BF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83142690-523D-44D7-B8AD-C3D2E56C603C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A7AEAB0A-A025-44AD-B0FF-AAF4DAABA62B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>
                  <a:extLst>
                    <a:ext uri="{FF2B5EF4-FFF2-40B4-BE49-F238E27FC236}">
                      <a16:creationId xmlns:a16="http://schemas.microsoft.com/office/drawing/2014/main" id="{0AF0B92A-DB20-49A0-A029-B253C7526ECC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9" name="Freeform 8">
                  <a:extLst>
                    <a:ext uri="{FF2B5EF4-FFF2-40B4-BE49-F238E27FC236}">
                      <a16:creationId xmlns:a16="http://schemas.microsoft.com/office/drawing/2014/main" id="{54230859-E926-4B56-85A9-F2E4511ADE53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0AF6FF76-1EF2-4C6B-B0AA-8083120F004A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>
                  <a:extLst>
                    <a:ext uri="{FF2B5EF4-FFF2-40B4-BE49-F238E27FC236}">
                      <a16:creationId xmlns:a16="http://schemas.microsoft.com/office/drawing/2014/main" id="{7E41ACA7-1CE4-4B13-9BBE-97EE1D19B2D5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5" name="Freeform 16">
                  <a:extLst>
                    <a:ext uri="{FF2B5EF4-FFF2-40B4-BE49-F238E27FC236}">
                      <a16:creationId xmlns:a16="http://schemas.microsoft.com/office/drawing/2014/main" id="{4B118633-9AC9-41B2-9CF1-41E4D086B003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36" name="Freeform 17">
                  <a:extLst>
                    <a:ext uri="{FF2B5EF4-FFF2-40B4-BE49-F238E27FC236}">
                      <a16:creationId xmlns:a16="http://schemas.microsoft.com/office/drawing/2014/main" id="{1FB3B496-F716-4227-B224-7E0D5D973C28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7E2BF2F-87E0-4870-959A-C015576DAAC0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88556B2A-A99F-4942-A190-FA4B0614D58F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>
                  <a:extLst>
                    <a:ext uri="{FF2B5EF4-FFF2-40B4-BE49-F238E27FC236}">
                      <a16:creationId xmlns:a16="http://schemas.microsoft.com/office/drawing/2014/main" id="{F29D1581-323B-42B0-BC59-B71F11CE36A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9" name="Freeform 10">
                  <a:extLst>
                    <a:ext uri="{FF2B5EF4-FFF2-40B4-BE49-F238E27FC236}">
                      <a16:creationId xmlns:a16="http://schemas.microsoft.com/office/drawing/2014/main" id="{A21F0D07-3C8C-4818-BAC5-5E95A0115E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34875E22-ECF0-4F58-8FC3-4FDF74999F3B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1687C290-C89F-43AE-9AFE-0E5C754ADE8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578EF1B4-81D3-4519-9B23-F20E912D4A09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4197382A-77B3-439A-A609-CAA0D937625F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F00A607B-820B-4EE6-A130-93B78EA46600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FE5DB7C2-9CFE-4CB3-9CFD-E2181BCEB877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BB33D470-243A-41C5-BAB4-16051FD358D1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47E69BFD-6F3C-482E-B7A8-A8C63868D33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C7CEE4FC-E070-4D76-8C58-98C88FA807E4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48" name="标题 47"/>
          <p:cNvSpPr>
            <a:spLocks noGrp="1"/>
          </p:cNvSpPr>
          <p:nvPr userDrawn="1">
            <p:ph type="title" hasCustomPrompt="1"/>
          </p:nvPr>
        </p:nvSpPr>
        <p:spPr>
          <a:xfrm>
            <a:off x="515939" y="3758091"/>
            <a:ext cx="11160124" cy="1323439"/>
          </a:xfrm>
          <a:prstGeom prst="rect">
            <a:avLst/>
          </a:prstGeom>
          <a:noFill/>
        </p:spPr>
        <p:txBody>
          <a:bodyPr lIns="0" rtlCol="0">
            <a:spAutoFit/>
          </a:bodyPr>
          <a:lstStyle>
            <a:lvl1pPr algn="ctr">
              <a:lnSpc>
                <a:spcPct val="100000"/>
              </a:lnSpc>
              <a:defRPr lang="zh-CN" altLang="en-US" sz="4000" b="1" spc="100" dirty="0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lvl="0"/>
            <a:r>
              <a:rPr lang="zh-CN" altLang="en-US" noProof="1"/>
              <a:t>北京理工大学</a:t>
            </a:r>
            <a:br>
              <a:rPr lang="zh-CN" altLang="en-US" dirty="0"/>
            </a:br>
            <a:r>
              <a:rPr lang="zh-CN" altLang="en-US" noProof="1"/>
              <a:t>毕业设计论文答辩模板</a:t>
            </a:r>
          </a:p>
        </p:txBody>
      </p:sp>
      <p:sp>
        <p:nvSpPr>
          <p:cNvPr id="38" name="文本占位符 53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063320" y="5540739"/>
            <a:ext cx="4065361" cy="344710"/>
          </a:xfrm>
          <a:prstGeom prst="rect">
            <a:avLst/>
          </a:prstGeom>
          <a:noFill/>
        </p:spPr>
        <p:txBody>
          <a:bodyPr lIns="0" rtlCol="0" anchor="ctr">
            <a:spAutoFit/>
          </a:bodyPr>
          <a:lstStyle>
            <a:lvl1pPr marL="0" indent="0" algn="ctr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lvl="0"/>
            <a:r>
              <a:rPr lang="zh-CN" altLang="en-US" noProof="1"/>
              <a:t>指导教师： </a:t>
            </a:r>
            <a:r>
              <a:rPr lang="en-US" altLang="zh-CN" noProof="1"/>
              <a:t>XXX	</a:t>
            </a:r>
            <a:r>
              <a:rPr lang="zh-CN" altLang="en-US" noProof="1"/>
              <a:t>答辩学生： 芃苇</a:t>
            </a:r>
          </a:p>
        </p:txBody>
      </p:sp>
      <p:sp>
        <p:nvSpPr>
          <p:cNvPr id="40" name="日期占位符 1">
            <a:extLst>
              <a:ext uri="{FF2B5EF4-FFF2-40B4-BE49-F238E27FC236}">
                <a16:creationId xmlns:a16="http://schemas.microsoft.com/office/drawing/2014/main" id="{BD0864CC-E8E4-469D-A4D4-86D9FF8285B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41" name="页脚占位符 2">
            <a:extLst>
              <a:ext uri="{FF2B5EF4-FFF2-40B4-BE49-F238E27FC236}">
                <a16:creationId xmlns:a16="http://schemas.microsoft.com/office/drawing/2014/main" id="{79EA64F7-C136-4693-8291-1463CD3B1CE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2" name="灯片编号占位符 3">
            <a:extLst>
              <a:ext uri="{FF2B5EF4-FFF2-40B4-BE49-F238E27FC236}">
                <a16:creationId xmlns:a16="http://schemas.microsoft.com/office/drawing/2014/main" id="{80EDAC3D-829A-4849-9971-1C2B9DB72B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62A3F26D-E192-45F1-9375-A48FCEE39C8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042845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7">
            <a:extLst>
              <a:ext uri="{FF2B5EF4-FFF2-40B4-BE49-F238E27FC236}">
                <a16:creationId xmlns:a16="http://schemas.microsoft.com/office/drawing/2014/main" id="{630397ED-5D46-4A4D-8690-67C92306C75C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" name="PA-矩形 7">
            <a:extLst>
              <a:ext uri="{FF2B5EF4-FFF2-40B4-BE49-F238E27FC236}">
                <a16:creationId xmlns:a16="http://schemas.microsoft.com/office/drawing/2014/main" id="{14E60FDE-AD23-49ED-9EAF-B375A02FA23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" name="任意多边形: 形状 19">
            <a:extLst>
              <a:ext uri="{FF2B5EF4-FFF2-40B4-BE49-F238E27FC236}">
                <a16:creationId xmlns:a16="http://schemas.microsoft.com/office/drawing/2014/main" id="{0E2C528E-4E4E-4DCE-A324-23E4BFF0F796}"/>
              </a:ext>
            </a:extLst>
          </p:cNvPr>
          <p:cNvSpPr/>
          <p:nvPr userDrawn="1"/>
        </p:nvSpPr>
        <p:spPr>
          <a:xfrm flipH="1" flipV="1">
            <a:off x="4441825" y="3759200"/>
            <a:ext cx="3308350" cy="2335213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-1" fmla="*/ 0 w 3162300"/>
              <a:gd name="connsiteY0-2" fmla="*/ 2147409 h 2238849"/>
              <a:gd name="connsiteX1-3" fmla="*/ 0 w 3162300"/>
              <a:gd name="connsiteY1-4" fmla="*/ 1565265 h 2238849"/>
              <a:gd name="connsiteX2-5" fmla="*/ 0 w 3162300"/>
              <a:gd name="connsiteY2-6" fmla="*/ 1544697 h 2238849"/>
              <a:gd name="connsiteX3-7" fmla="*/ 0 w 3162300"/>
              <a:gd name="connsiteY3-8" fmla="*/ 0 h 2238849"/>
              <a:gd name="connsiteX4-9" fmla="*/ 1585774 w 3162300"/>
              <a:gd name="connsiteY4-10" fmla="*/ 1112898 h 2238849"/>
              <a:gd name="connsiteX5-11" fmla="*/ 3162300 w 3162300"/>
              <a:gd name="connsiteY5-12" fmla="*/ 0 h 2238849"/>
              <a:gd name="connsiteX6-13" fmla="*/ 3162300 w 3162300"/>
              <a:gd name="connsiteY6-14" fmla="*/ 1544697 h 2238849"/>
              <a:gd name="connsiteX7-15" fmla="*/ 3162300 w 3162300"/>
              <a:gd name="connsiteY7-16" fmla="*/ 1565265 h 2238849"/>
              <a:gd name="connsiteX8-17" fmla="*/ 3162300 w 3162300"/>
              <a:gd name="connsiteY8-18" fmla="*/ 2147409 h 2238849"/>
              <a:gd name="connsiteX9" fmla="*/ 91440 w 3162300"/>
              <a:gd name="connsiteY9" fmla="*/ 2238849 h 2238849"/>
              <a:gd name="connsiteX0-19" fmla="*/ 0 w 3162300"/>
              <a:gd name="connsiteY0-20" fmla="*/ 2147409 h 2147409"/>
              <a:gd name="connsiteX1-21" fmla="*/ 0 w 3162300"/>
              <a:gd name="connsiteY1-22" fmla="*/ 1565265 h 2147409"/>
              <a:gd name="connsiteX2-23" fmla="*/ 0 w 3162300"/>
              <a:gd name="connsiteY2-24" fmla="*/ 1544697 h 2147409"/>
              <a:gd name="connsiteX3-25" fmla="*/ 0 w 3162300"/>
              <a:gd name="connsiteY3-26" fmla="*/ 0 h 2147409"/>
              <a:gd name="connsiteX4-27" fmla="*/ 1585774 w 3162300"/>
              <a:gd name="connsiteY4-28" fmla="*/ 1112898 h 2147409"/>
              <a:gd name="connsiteX5-29" fmla="*/ 3162300 w 3162300"/>
              <a:gd name="connsiteY5-30" fmla="*/ 0 h 2147409"/>
              <a:gd name="connsiteX6-31" fmla="*/ 3162300 w 3162300"/>
              <a:gd name="connsiteY6-32" fmla="*/ 1544697 h 2147409"/>
              <a:gd name="connsiteX7-33" fmla="*/ 3162300 w 3162300"/>
              <a:gd name="connsiteY7-34" fmla="*/ 1565265 h 2147409"/>
              <a:gd name="connsiteX8-35" fmla="*/ 3162300 w 3162300"/>
              <a:gd name="connsiteY8-36" fmla="*/ 2147409 h 21474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5" name="矩形 3">
            <a:extLst>
              <a:ext uri="{FF2B5EF4-FFF2-40B4-BE49-F238E27FC236}">
                <a16:creationId xmlns:a16="http://schemas.microsoft.com/office/drawing/2014/main" id="{5B6ADAF7-885C-483E-B569-7DB3680F0A18}"/>
              </a:ext>
            </a:extLst>
          </p:cNvPr>
          <p:cNvSpPr/>
          <p:nvPr userDrawn="1"/>
        </p:nvSpPr>
        <p:spPr>
          <a:xfrm>
            <a:off x="4441825" y="1014413"/>
            <a:ext cx="3308350" cy="1428750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-1" fmla="*/ 0 w 3162300"/>
              <a:gd name="connsiteY0-2" fmla="*/ 1871961 h 1963401"/>
              <a:gd name="connsiteX1-3" fmla="*/ 0 w 3162300"/>
              <a:gd name="connsiteY1-4" fmla="*/ 0 h 1963401"/>
              <a:gd name="connsiteX2-5" fmla="*/ 3162300 w 3162300"/>
              <a:gd name="connsiteY2-6" fmla="*/ 0 h 1963401"/>
              <a:gd name="connsiteX3-7" fmla="*/ 3162300 w 3162300"/>
              <a:gd name="connsiteY3-8" fmla="*/ 1871961 h 1963401"/>
              <a:gd name="connsiteX4-9" fmla="*/ 91440 w 3162300"/>
              <a:gd name="connsiteY4-10" fmla="*/ 1963401 h 1963401"/>
              <a:gd name="connsiteX0-11" fmla="*/ 0 w 3162300"/>
              <a:gd name="connsiteY0-12" fmla="*/ 1871961 h 1871961"/>
              <a:gd name="connsiteX1-13" fmla="*/ 0 w 3162300"/>
              <a:gd name="connsiteY1-14" fmla="*/ 0 h 1871961"/>
              <a:gd name="connsiteX2-15" fmla="*/ 3162300 w 3162300"/>
              <a:gd name="connsiteY2-16" fmla="*/ 0 h 1871961"/>
              <a:gd name="connsiteX3-17" fmla="*/ 3162300 w 3162300"/>
              <a:gd name="connsiteY3-18" fmla="*/ 1871961 h 18719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B7477E1B-7B34-4F03-95C0-0FE6C035B7E3}"/>
              </a:ext>
            </a:extLst>
          </p:cNvPr>
          <p:cNvSpPr/>
          <p:nvPr userDrawn="1"/>
        </p:nvSpPr>
        <p:spPr>
          <a:xfrm flipV="1">
            <a:off x="6007100" y="3832225"/>
            <a:ext cx="177800" cy="152400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ct val="130000"/>
              </a:lnSpc>
            </a:pPr>
            <a:endParaRPr lang="zh-CN" altLang="en-US" noProof="1"/>
          </a:p>
        </p:txBody>
      </p:sp>
      <p:pic>
        <p:nvPicPr>
          <p:cNvPr id="7" name="图片 12">
            <a:extLst>
              <a:ext uri="{FF2B5EF4-FFF2-40B4-BE49-F238E27FC236}">
                <a16:creationId xmlns:a16="http://schemas.microsoft.com/office/drawing/2014/main" id="{25217A67-75D9-46FD-B76C-E158B6AADC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225" y="1401763"/>
            <a:ext cx="2255838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1">
            <a:extLst>
              <a:ext uri="{FF2B5EF4-FFF2-40B4-BE49-F238E27FC236}">
                <a16:creationId xmlns:a16="http://schemas.microsoft.com/office/drawing/2014/main" id="{9F8A655B-6FB4-4CC5-B5E8-40D844D57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DD467EF8-8054-4E5F-A152-9CFBB28BD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4E80EB3D-5D42-422A-B641-AF6FF7F0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ADE097-EB9E-4DE0-AC2B-DE2B2876ED9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425420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5">
            <a:extLst>
              <a:ext uri="{FF2B5EF4-FFF2-40B4-BE49-F238E27FC236}">
                <a16:creationId xmlns:a16="http://schemas.microsoft.com/office/drawing/2014/main" id="{3EFD9318-0CC9-49B5-A0BF-DE9999C7ED6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" r="23340"/>
          <a:stretch>
            <a:fillRect/>
          </a:stretch>
        </p:blipFill>
        <p:spPr bwMode="auto">
          <a:xfrm>
            <a:off x="4303713" y="0"/>
            <a:ext cx="78882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5C4F2F5-3D48-43FB-B6B9-6F7A1BBD40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1F3AC71F-7A83-4247-A854-EE2E804322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79425"/>
            <a:ext cx="220345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6380F055-2D52-41EC-B593-E1914ED005C6}"/>
              </a:ext>
            </a:extLst>
          </p:cNvPr>
          <p:cNvGrpSpPr/>
          <p:nvPr/>
        </p:nvGrpSpPr>
        <p:grpSpPr>
          <a:xfrm>
            <a:off x="706026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8003E20-3BA2-4CDD-AB7F-8F92B965A357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E371BB7B-1017-44BA-8D43-9040EAF59CF8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4BC8D1C3-FE26-4847-881C-74117AB801D4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8853C7F6-393D-44A9-9699-C01C8EC43A3A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7" name="Freeform 7">
                  <a:extLst>
                    <a:ext uri="{FF2B5EF4-FFF2-40B4-BE49-F238E27FC236}">
                      <a16:creationId xmlns:a16="http://schemas.microsoft.com/office/drawing/2014/main" id="{C8533E69-26A0-483F-BDDF-F2F2A08E5D4C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8">
                  <a:extLst>
                    <a:ext uri="{FF2B5EF4-FFF2-40B4-BE49-F238E27FC236}">
                      <a16:creationId xmlns:a16="http://schemas.microsoft.com/office/drawing/2014/main" id="{803BC2D3-663D-44D6-AD4F-F9B4E9FA5584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5872B7E7-D7EA-4487-B159-6F9D94E12FC6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6056CDD0-B3A2-4A86-9A46-5F09FF8DAB62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BE9C09FD-7C2A-401B-BE4C-0478F6498314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F10A55BB-6CE7-4C46-A460-48EAA9640E99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7824FB1-E01D-4807-A499-6101C72E1DD7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A3376949-87CB-4FA9-B131-2891E67EF6E2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B8ECB239-F726-4DED-BA85-A364842DD55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418D285-F40E-4818-A47A-DC573227455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C58F6FBE-56E8-40AA-8C87-BFC9CE1FF0A4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A003D19D-ABD0-40B6-8948-84341BDC2C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4">
                  <a:extLst>
                    <a:ext uri="{FF2B5EF4-FFF2-40B4-BE49-F238E27FC236}">
                      <a16:creationId xmlns:a16="http://schemas.microsoft.com/office/drawing/2014/main" id="{AAE88B03-C50B-4111-A5C3-D331DCDA7BBB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26DCB72B-2C79-4D48-9700-9F85A20E07A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3" name="Freeform 18">
                  <a:extLst>
                    <a:ext uri="{FF2B5EF4-FFF2-40B4-BE49-F238E27FC236}">
                      <a16:creationId xmlns:a16="http://schemas.microsoft.com/office/drawing/2014/main" id="{14A8EBE6-7E24-4907-819B-3DDA727E7C80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4" name="Freeform 19">
                  <a:extLst>
                    <a:ext uri="{FF2B5EF4-FFF2-40B4-BE49-F238E27FC236}">
                      <a16:creationId xmlns:a16="http://schemas.microsoft.com/office/drawing/2014/main" id="{8232DF68-B3AA-4FAF-9C51-265798594348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443F7BF4-E5FB-4186-B79F-74BEDC973369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CBF495F6-FB72-4E8B-A94D-7698B25005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15234C89-ACE0-4BB6-8D9B-935CBD3D7F16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29" name="日期占位符 1">
            <a:extLst>
              <a:ext uri="{FF2B5EF4-FFF2-40B4-BE49-F238E27FC236}">
                <a16:creationId xmlns:a16="http://schemas.microsoft.com/office/drawing/2014/main" id="{BDEFC571-6E08-405E-83D9-FA29DD968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0" name="页脚占位符 2">
            <a:extLst>
              <a:ext uri="{FF2B5EF4-FFF2-40B4-BE49-F238E27FC236}">
                <a16:creationId xmlns:a16="http://schemas.microsoft.com/office/drawing/2014/main" id="{B7CA08E4-3F51-4357-AF09-2F8A60025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1" name="灯片编号占位符 3">
            <a:extLst>
              <a:ext uri="{FF2B5EF4-FFF2-40B4-BE49-F238E27FC236}">
                <a16:creationId xmlns:a16="http://schemas.microsoft.com/office/drawing/2014/main" id="{8C669EF5-8AA9-4179-A7AB-30B12C94D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65FBA3-81CD-4374-8A61-BAF9E4BAF12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086691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5">
            <a:extLst>
              <a:ext uri="{FF2B5EF4-FFF2-40B4-BE49-F238E27FC236}">
                <a16:creationId xmlns:a16="http://schemas.microsoft.com/office/drawing/2014/main" id="{41B85ACC-BC8D-4598-99D5-F6D7B31302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3" r="198"/>
          <a:stretch>
            <a:fillRect/>
          </a:stretch>
        </p:blipFill>
        <p:spPr bwMode="auto">
          <a:xfrm>
            <a:off x="0" y="0"/>
            <a:ext cx="86788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19B7C7-29CF-44E0-87D7-AB4447E401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9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0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4" name="图片 13">
            <a:extLst>
              <a:ext uri="{FF2B5EF4-FFF2-40B4-BE49-F238E27FC236}">
                <a16:creationId xmlns:a16="http://schemas.microsoft.com/office/drawing/2014/main" id="{F6312647-5B01-412B-BC5A-83DA7A2602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50" y="501650"/>
            <a:ext cx="2201863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D39FFC50-EC5C-4B3D-98DE-201CBA437F18}"/>
              </a:ext>
            </a:extLst>
          </p:cNvPr>
          <p:cNvGrpSpPr/>
          <p:nvPr/>
        </p:nvGrpSpPr>
        <p:grpSpPr>
          <a:xfrm>
            <a:off x="7382858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2609BCF-84CD-4A63-8148-188570594988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CBB1B66D-8E8B-49E0-A5B0-94765BAA872A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F4B75B10-EABB-4DCF-82D2-3E85689DB9E3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4FA5AC47-465A-40BB-9DD1-676BB8723D4B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7" name="Freeform 7">
                  <a:extLst>
                    <a:ext uri="{FF2B5EF4-FFF2-40B4-BE49-F238E27FC236}">
                      <a16:creationId xmlns:a16="http://schemas.microsoft.com/office/drawing/2014/main" id="{9883549D-1A16-4AA6-9DFB-F3DAEFAA27F8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8" name="Freeform 8">
                  <a:extLst>
                    <a:ext uri="{FF2B5EF4-FFF2-40B4-BE49-F238E27FC236}">
                      <a16:creationId xmlns:a16="http://schemas.microsoft.com/office/drawing/2014/main" id="{3EA12518-799B-4FC3-BB3B-CF8C815FA872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EC6DF4CF-7205-4854-8BF8-96242A4DAD97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49D9E534-6096-4576-AD84-C0BA11DF2269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89E92432-359B-4809-86EE-F1F7F57541BB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B25C387E-4503-4AAE-AD06-CCBDF2E9D98D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89D92A4-58E0-424E-9765-D11280953990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CD510147-3BCE-43F2-9261-A99BF0C3A243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249568DA-402B-4948-9999-F02E7E5B95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2DCE4A4E-B65A-4A91-9875-84B9EFE0F32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E6C18073-BEB2-4DB4-A568-05AF2539856A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8C0DFA4F-C058-4315-8D98-FADDA8F1E9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7" name="Freeform 14">
                  <a:extLst>
                    <a:ext uri="{FF2B5EF4-FFF2-40B4-BE49-F238E27FC236}">
                      <a16:creationId xmlns:a16="http://schemas.microsoft.com/office/drawing/2014/main" id="{E9156150-FD98-419F-9B2F-916D3D613CC8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5ABE521E-9E96-47BF-8EF3-40C6802A4573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3" name="Freeform 18">
                  <a:extLst>
                    <a:ext uri="{FF2B5EF4-FFF2-40B4-BE49-F238E27FC236}">
                      <a16:creationId xmlns:a16="http://schemas.microsoft.com/office/drawing/2014/main" id="{5CAB8D53-7FD8-4AAE-A42D-85B794615184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4" name="Freeform 19">
                  <a:extLst>
                    <a:ext uri="{FF2B5EF4-FFF2-40B4-BE49-F238E27FC236}">
                      <a16:creationId xmlns:a16="http://schemas.microsoft.com/office/drawing/2014/main" id="{DBF2B86A-BA99-4740-9282-32987F7E0668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59C8B0AF-2604-4E4C-8470-8C410A0559CB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F415F63F-C51F-40C6-99E8-ADB66E0800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928BD4B8-A818-4291-A7C3-4B826100F7A4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sp>
        <p:nvSpPr>
          <p:cNvPr id="29" name="日期占位符 1">
            <a:extLst>
              <a:ext uri="{FF2B5EF4-FFF2-40B4-BE49-F238E27FC236}">
                <a16:creationId xmlns:a16="http://schemas.microsoft.com/office/drawing/2014/main" id="{6C8117EC-F3AC-40D7-8614-3B73CB96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0" name="页脚占位符 2">
            <a:extLst>
              <a:ext uri="{FF2B5EF4-FFF2-40B4-BE49-F238E27FC236}">
                <a16:creationId xmlns:a16="http://schemas.microsoft.com/office/drawing/2014/main" id="{7E7AFBE1-51BD-41B5-9811-5A2F8E41F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1" name="灯片编号占位符 3">
            <a:extLst>
              <a:ext uri="{FF2B5EF4-FFF2-40B4-BE49-F238E27FC236}">
                <a16:creationId xmlns:a16="http://schemas.microsoft.com/office/drawing/2014/main" id="{28409905-A165-4F66-A43F-1780FE51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937BC2-9B31-4F80-AFA5-F85598EB1A0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9636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8">
            <a:extLst>
              <a:ext uri="{FF2B5EF4-FFF2-40B4-BE49-F238E27FC236}">
                <a16:creationId xmlns:a16="http://schemas.microsoft.com/office/drawing/2014/main" id="{8B7F36D4-5B2F-4B13-AF13-8411986361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850" y="7938"/>
            <a:ext cx="7423150" cy="685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518506F-5726-4249-B084-4451384575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CB839A9-AFAB-419D-9137-EF2290C173D8}"/>
              </a:ext>
            </a:extLst>
          </p:cNvPr>
          <p:cNvGrpSpPr/>
          <p:nvPr/>
        </p:nvGrpSpPr>
        <p:grpSpPr>
          <a:xfrm>
            <a:off x="706026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652D95C-C163-499A-A74D-4BDD70A9B181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FF0ED8B-7915-48E7-824B-56A74DD754D3}"/>
                  </a:ext>
                </a:extLst>
              </p:cNvPr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A8631318-C12E-42CB-AD88-4B7EA4F9DCA5}"/>
                  </a:ext>
                </a:extLst>
              </p:cNvPr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4BAA4A1D-44E9-431C-A581-A1C4FBE3A2BE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26" name="Freeform 7">
                  <a:extLst>
                    <a:ext uri="{FF2B5EF4-FFF2-40B4-BE49-F238E27FC236}">
                      <a16:creationId xmlns:a16="http://schemas.microsoft.com/office/drawing/2014/main" id="{6C970465-9A33-4D2F-9345-96E4DC8E6EC8}"/>
                    </a:ext>
                  </a:extLst>
                </p:cNvPr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7" name="Freeform 8">
                  <a:extLst>
                    <a:ext uri="{FF2B5EF4-FFF2-40B4-BE49-F238E27FC236}">
                      <a16:creationId xmlns:a16="http://schemas.microsoft.com/office/drawing/2014/main" id="{BF6B4E8C-14CF-4F47-B604-354CD03568EB}"/>
                    </a:ext>
                  </a:extLst>
                </p:cNvPr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F9FB1E68-9539-4D3E-A830-F4A40786B173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3" name="Freeform 15">
                  <a:extLst>
                    <a:ext uri="{FF2B5EF4-FFF2-40B4-BE49-F238E27FC236}">
                      <a16:creationId xmlns:a16="http://schemas.microsoft.com/office/drawing/2014/main" id="{45224553-4BA0-43AA-9BD6-19B36ECE661C}"/>
                    </a:ext>
                  </a:extLst>
                </p:cNvPr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4" name="Freeform 16">
                  <a:extLst>
                    <a:ext uri="{FF2B5EF4-FFF2-40B4-BE49-F238E27FC236}">
                      <a16:creationId xmlns:a16="http://schemas.microsoft.com/office/drawing/2014/main" id="{A1BAF756-E0B0-4EAD-901D-3AFD984CCDDB}"/>
                    </a:ext>
                  </a:extLst>
                </p:cNvPr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25" name="Freeform 17">
                  <a:extLst>
                    <a:ext uri="{FF2B5EF4-FFF2-40B4-BE49-F238E27FC236}">
                      <a16:creationId xmlns:a16="http://schemas.microsoft.com/office/drawing/2014/main" id="{8FA8FE26-8F7C-42FD-9154-AF544ADCA15E}"/>
                    </a:ext>
                  </a:extLst>
                </p:cNvPr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7933D35-17EE-4B98-8F2F-E5BF5A0B936B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B061A13-08A6-47B3-A937-78B718E1E5AD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7" name="Freeform 9">
                  <a:extLst>
                    <a:ext uri="{FF2B5EF4-FFF2-40B4-BE49-F238E27FC236}">
                      <a16:creationId xmlns:a16="http://schemas.microsoft.com/office/drawing/2014/main" id="{8A1FEDA0-D6F5-4D44-8DE2-6D22C216D2D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8" name="Freeform 10">
                  <a:extLst>
                    <a:ext uri="{FF2B5EF4-FFF2-40B4-BE49-F238E27FC236}">
                      <a16:creationId xmlns:a16="http://schemas.microsoft.com/office/drawing/2014/main" id="{79BC7332-FACD-49D4-AE20-0B91923BEA7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3F6CD90E-E8F3-41EC-9AC6-81138F1D01AB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5" name="Freeform 13">
                  <a:extLst>
                    <a:ext uri="{FF2B5EF4-FFF2-40B4-BE49-F238E27FC236}">
                      <a16:creationId xmlns:a16="http://schemas.microsoft.com/office/drawing/2014/main" id="{9DECE638-3CE0-4F97-A3DC-614E80AD95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6" name="Freeform 14">
                  <a:extLst>
                    <a:ext uri="{FF2B5EF4-FFF2-40B4-BE49-F238E27FC236}">
                      <a16:creationId xmlns:a16="http://schemas.microsoft.com/office/drawing/2014/main" id="{5B95DB67-E81B-45B1-BBFC-8C4BCFF7A8AB}"/>
                    </a:ext>
                  </a:extLst>
                </p:cNvPr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6A25425B-2EF5-43B3-8B1E-5A1BFC975055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2" name="Freeform 18">
                  <a:extLst>
                    <a:ext uri="{FF2B5EF4-FFF2-40B4-BE49-F238E27FC236}">
                      <a16:creationId xmlns:a16="http://schemas.microsoft.com/office/drawing/2014/main" id="{174FA374-6D57-4CE5-ACEC-D7A6F1D67464}"/>
                    </a:ext>
                  </a:extLst>
                </p:cNvPr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3" name="Freeform 19">
                  <a:extLst>
                    <a:ext uri="{FF2B5EF4-FFF2-40B4-BE49-F238E27FC236}">
                      <a16:creationId xmlns:a16="http://schemas.microsoft.com/office/drawing/2014/main" id="{A3F47425-BAD3-44AC-8F71-EB27D52E8AB6}"/>
                    </a:ext>
                  </a:extLst>
                </p:cNvPr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  <p:sp>
              <p:nvSpPr>
                <p:cNvPr id="14" name="Freeform 20">
                  <a:extLst>
                    <a:ext uri="{FF2B5EF4-FFF2-40B4-BE49-F238E27FC236}">
                      <a16:creationId xmlns:a16="http://schemas.microsoft.com/office/drawing/2014/main" id="{FAC0CB43-1BB2-4E36-AA9F-6B3A28D084CC}"/>
                    </a:ext>
                  </a:extLst>
                </p:cNvPr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fontAlgn="auto"/>
                  <a:endParaRPr lang="zh-CN" altLang="en-US" noProof="1"/>
                </a:p>
              </p:txBody>
            </p:sp>
          </p:grpSp>
          <p:sp>
            <p:nvSpPr>
              <p:cNvPr id="10" name="Freeform 11">
                <a:extLst>
                  <a:ext uri="{FF2B5EF4-FFF2-40B4-BE49-F238E27FC236}">
                    <a16:creationId xmlns:a16="http://schemas.microsoft.com/office/drawing/2014/main" id="{A145AFD2-3AC1-44C3-A155-EC92F4C4F4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  <p:sp>
            <p:nvSpPr>
              <p:cNvPr id="11" name="Freeform 12">
                <a:extLst>
                  <a:ext uri="{FF2B5EF4-FFF2-40B4-BE49-F238E27FC236}">
                    <a16:creationId xmlns:a16="http://schemas.microsoft.com/office/drawing/2014/main" id="{5F1E84C4-70E5-4D64-BFDB-9046AA5222E1}"/>
                  </a:ext>
                </a:extLst>
              </p:cNvPr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fontAlgn="auto"/>
                <a:endParaRPr lang="zh-CN" altLang="en-US" noProof="1"/>
              </a:p>
            </p:txBody>
          </p:sp>
        </p:grpSp>
      </p:grpSp>
      <p:pic>
        <p:nvPicPr>
          <p:cNvPr id="28" name="图片 39">
            <a:extLst>
              <a:ext uri="{FF2B5EF4-FFF2-40B4-BE49-F238E27FC236}">
                <a16:creationId xmlns:a16="http://schemas.microsoft.com/office/drawing/2014/main" id="{6E78FF53-93EF-466B-850E-4592166997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79425"/>
            <a:ext cx="220345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日期占位符 1">
            <a:extLst>
              <a:ext uri="{FF2B5EF4-FFF2-40B4-BE49-F238E27FC236}">
                <a16:creationId xmlns:a16="http://schemas.microsoft.com/office/drawing/2014/main" id="{B86817FD-D703-4493-A2A5-DDF9E246E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30" name="页脚占位符 2">
            <a:extLst>
              <a:ext uri="{FF2B5EF4-FFF2-40B4-BE49-F238E27FC236}">
                <a16:creationId xmlns:a16="http://schemas.microsoft.com/office/drawing/2014/main" id="{77FFFD9C-B6C1-4AF3-A0F5-2354EB3D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1" name="灯片编号占位符 3">
            <a:extLst>
              <a:ext uri="{FF2B5EF4-FFF2-40B4-BE49-F238E27FC236}">
                <a16:creationId xmlns:a16="http://schemas.microsoft.com/office/drawing/2014/main" id="{31C0F871-51AD-43E4-B460-7CAC5729E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532C4A-A216-4331-B352-78067A599F0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897139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433A0FB6-99F5-4B6B-9AB1-E2865D38CDB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11B6F79D-E05B-4196-B95B-56FD9FB7BB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9CB45B-4239-4D47-BA05-E812026DAD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noProof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pPr>
                <a:defRPr/>
              </a:pPr>
              <a:t>2022/2/28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B390A-88D6-4879-B51C-7C1508CA7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noProof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D6A002-4C14-4F02-8E07-C48F80567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1C1283DB-2729-4B40-831E-E67A97C2C7B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  <p:sldLayoutId id="2147483809" r:id="rId13"/>
    <p:sldLayoutId id="2147483810" r:id="rId14"/>
    <p:sldLayoutId id="2147483811" r:id="rId15"/>
    <p:sldLayoutId id="2147483812" r:id="rId16"/>
    <p:sldLayoutId id="2147483813" r:id="rId17"/>
    <p:sldLayoutId id="2147483814" r:id="rId18"/>
    <p:sldLayoutId id="2147483815" r:id="rId19"/>
    <p:sldLayoutId id="2147483816" r:id="rId20"/>
    <p:sldLayoutId id="2147483817" r:id="rId21"/>
    <p:sldLayoutId id="2147483818" r:id="rId22"/>
    <p:sldLayoutId id="2147483819" r:id="rId23"/>
    <p:sldLayoutId id="2147483820" r:id="rId24"/>
    <p:sldLayoutId id="2147483821" r:id="rId25"/>
    <p:sldLayoutId id="2147483822" r:id="rId26"/>
    <p:sldLayoutId id="2147483823" r:id="rId27"/>
    <p:sldLayoutId id="2147483824" r:id="rId28"/>
    <p:sldLayoutId id="2147483825" r:id="rId29"/>
    <p:sldLayoutId id="2147483826" r:id="rId30"/>
    <p:sldLayoutId id="2147483827" r:id="rId31"/>
    <p:sldLayoutId id="2147483828" r:id="rId32"/>
    <p:sldLayoutId id="2147483829" r:id="rId33"/>
    <p:sldLayoutId id="2147483830" r:id="rId34"/>
    <p:sldLayoutId id="2147483831" r:id="rId35"/>
    <p:sldLayoutId id="2147483832" r:id="rId36"/>
    <p:sldLayoutId id="2147483833" r:id="rId37"/>
    <p:sldLayoutId id="2147483834" r:id="rId38"/>
    <p:sldLayoutId id="2147483835" r:id="rId39"/>
    <p:sldLayoutId id="2147483836" r:id="rId40"/>
    <p:sldLayoutId id="2147483837" r:id="rId41"/>
    <p:sldLayoutId id="2147483838" r:id="rId42"/>
    <p:sldLayoutId id="2147483839" r:id="rId43"/>
    <p:sldLayoutId id="2147483840" r:id="rId44"/>
    <p:sldLayoutId id="2147483841" r:id="rId45"/>
    <p:sldLayoutId id="2147483842" r:id="rId46"/>
    <p:sldLayoutId id="2147483843" r:id="rId47"/>
    <p:sldLayoutId id="2147483844" r:id="rId48"/>
    <p:sldLayoutId id="2147483795" r:id="rId49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9.png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7.png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8.png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4">
            <a:extLst>
              <a:ext uri="{FF2B5EF4-FFF2-40B4-BE49-F238E27FC236}">
                <a16:creationId xmlns:a16="http://schemas.microsoft.com/office/drawing/2014/main" id="{78BB3920-3B00-41C3-B706-D9E9639673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81735" y="2782669"/>
            <a:ext cx="6464743" cy="646331"/>
          </a:xfrm>
        </p:spPr>
        <p:txBody>
          <a:bodyPr/>
          <a:lstStyle/>
          <a:p>
            <a:r>
              <a:rPr lang="zh-CN" altLang="en-US" dirty="0"/>
              <a:t>计算机微型</a:t>
            </a:r>
            <a:r>
              <a:rPr lang="en-US" altLang="zh-CN"/>
              <a:t>GUI</a:t>
            </a:r>
            <a:r>
              <a:rPr lang="zh-CN" altLang="en-US"/>
              <a:t>操作系统</a:t>
            </a:r>
            <a:r>
              <a:rPr lang="zh-CN" altLang="en-US" dirty="0"/>
              <a:t>实现</a:t>
            </a:r>
            <a:endParaRPr dirty="0"/>
          </a:p>
        </p:txBody>
      </p:sp>
      <p:sp>
        <p:nvSpPr>
          <p:cNvPr id="101378" name="文本占位符 6">
            <a:extLst>
              <a:ext uri="{FF2B5EF4-FFF2-40B4-BE49-F238E27FC236}">
                <a16:creationId xmlns:a16="http://schemas.microsoft.com/office/drawing/2014/main" id="{4EF99487-A8B1-47F2-A782-8252EAFD5C75}"/>
              </a:ext>
            </a:extLst>
          </p:cNvPr>
          <p:cNvSpPr>
            <a:spLocks noGrp="1" noChangeArrowheads="1"/>
          </p:cNvSpPr>
          <p:nvPr>
            <p:ph type="body" sz="quarter" idx="16"/>
          </p:nvPr>
        </p:nvSpPr>
        <p:spPr>
          <a:xfrm>
            <a:off x="5143500" y="4198634"/>
            <a:ext cx="5599113" cy="345094"/>
          </a:xfrm>
        </p:spPr>
        <p:txBody>
          <a:bodyPr/>
          <a:lstStyle/>
          <a:p>
            <a:r>
              <a:rPr lang="zh-CN" altLang="en-US" dirty="0">
                <a:solidFill>
                  <a:srgbClr val="262626"/>
                </a:solidFill>
              </a:rPr>
              <a:t>答辩人</a:t>
            </a:r>
            <a:r>
              <a:rPr dirty="0">
                <a:solidFill>
                  <a:srgbClr val="262626"/>
                </a:solidFill>
              </a:rPr>
              <a:t>：李雯                                         时间：</a:t>
            </a:r>
            <a:r>
              <a:rPr lang="en-US" altLang="zh-CN" dirty="0">
                <a:solidFill>
                  <a:srgbClr val="262626"/>
                </a:solidFill>
              </a:rPr>
              <a:t>2022/3/1</a:t>
            </a:r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75">
            <a:extLst>
              <a:ext uri="{FF2B5EF4-FFF2-40B4-BE49-F238E27FC236}">
                <a16:creationId xmlns:a16="http://schemas.microsoft.com/office/drawing/2014/main" id="{DE0EF504-66E6-420E-868E-70E8A3334052}"/>
              </a:ext>
            </a:extLst>
          </p:cNvPr>
          <p:cNvSpPr txBox="1"/>
          <p:nvPr/>
        </p:nvSpPr>
        <p:spPr>
          <a:xfrm>
            <a:off x="4621213" y="4887913"/>
            <a:ext cx="5724525" cy="37306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4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altLang="zh-CN">
                <a:solidFill>
                  <a:sysClr val="window" lastClr="FFFFFF">
                    <a:lumMod val="65000"/>
                  </a:sysClr>
                </a:solidFill>
                <a:latin typeface="Arial" panose="020B0604020202020204"/>
              </a:rPr>
              <a:t>Section 3</a:t>
            </a:r>
            <a:endParaRPr lang="en-US">
              <a:solidFill>
                <a:sysClr val="window" lastClr="FFFFFF">
                  <a:lumMod val="65000"/>
                </a:sysClr>
              </a:solidFill>
              <a:latin typeface="Arial" panose="020B0604020202020204"/>
            </a:endParaRPr>
          </a:p>
        </p:txBody>
      </p:sp>
      <p:sp>
        <p:nvSpPr>
          <p:cNvPr id="23" name="标题 74">
            <a:extLst>
              <a:ext uri="{FF2B5EF4-FFF2-40B4-BE49-F238E27FC236}">
                <a16:creationId xmlns:a16="http://schemas.microsoft.com/office/drawing/2014/main" id="{B51EB577-20C2-4F5D-8198-022537917732}"/>
              </a:ext>
            </a:extLst>
          </p:cNvPr>
          <p:cNvSpPr txBox="1"/>
          <p:nvPr/>
        </p:nvSpPr>
        <p:spPr>
          <a:xfrm>
            <a:off x="4621213" y="3946525"/>
            <a:ext cx="5724525" cy="1020763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ysClr val="windowText" lastClr="000000"/>
                </a:solidFill>
                <a:latin typeface="Arial" panose="020B0604020202020204"/>
              </a:rPr>
              <a:t>目标及规划</a:t>
            </a:r>
          </a:p>
        </p:txBody>
      </p:sp>
      <p:graphicFrame>
        <p:nvGraphicFramePr>
          <p:cNvPr id="154627" name="对象 1">
            <a:extLst>
              <a:ext uri="{FF2B5EF4-FFF2-40B4-BE49-F238E27FC236}">
                <a16:creationId xmlns:a16="http://schemas.microsoft.com/office/drawing/2014/main" id="{C772A6A2-6EB0-4CDC-9D15-81960D31F389}"/>
              </a:ext>
            </a:extLst>
          </p:cNvPr>
          <p:cNvGraphicFramePr>
            <a:graphicFrameLocks/>
          </p:cNvGraphicFramePr>
          <p:nvPr/>
        </p:nvGraphicFramePr>
        <p:xfrm>
          <a:off x="1381125" y="3754438"/>
          <a:ext cx="2906713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r:id="rId4" imgW="2904589" imgH="1936393" progId="excel.sheet.8">
                  <p:embed/>
                </p:oleObj>
              </mc:Choice>
              <mc:Fallback>
                <p:oleObj r:id="rId4" imgW="2904589" imgH="1936393" progId="excel.sheet.8">
                  <p:embed/>
                  <p:pic>
                    <p:nvPicPr>
                      <p:cNvPr id="154627" name="对象 1">
                        <a:extLst>
                          <a:ext uri="{FF2B5EF4-FFF2-40B4-BE49-F238E27FC236}">
                            <a16:creationId xmlns:a16="http://schemas.microsoft.com/office/drawing/2014/main" id="{C772A6A2-6EB0-4CDC-9D15-81960D31F38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81125" y="3754438"/>
                        <a:ext cx="2906713" cy="1938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椭圆 24">
            <a:extLst>
              <a:ext uri="{FF2B5EF4-FFF2-40B4-BE49-F238E27FC236}">
                <a16:creationId xmlns:a16="http://schemas.microsoft.com/office/drawing/2014/main" id="{C4516C24-BF10-4FAF-9058-E36B9BE78A12}"/>
              </a:ext>
            </a:extLst>
          </p:cNvPr>
          <p:cNvSpPr/>
          <p:nvPr/>
        </p:nvSpPr>
        <p:spPr>
          <a:xfrm>
            <a:off x="2414176" y="4099848"/>
            <a:ext cx="1247839" cy="1247839"/>
          </a:xfrm>
          <a:prstGeom prst="ellipse">
            <a:avLst/>
          </a:prstGeom>
          <a:solidFill>
            <a:srgbClr val="006C39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5400000" algn="t" rotWithShape="0">
              <a:srgbClr val="E7E6E6">
                <a:lumMod val="50000"/>
                <a:alpha val="40000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kern="0" dirty="0">
                <a:solidFill>
                  <a:prstClr val="white"/>
                </a:solidFill>
                <a:effectLst>
                  <a:innerShdw blurRad="127000">
                    <a:prstClr val="white">
                      <a:lumMod val="50000"/>
                      <a:alpha val="85000"/>
                    </a:prstClr>
                  </a:innerShdw>
                </a:effectLst>
                <a:latin typeface="+mn-lt"/>
                <a:ea typeface="+mn-ea"/>
                <a:cs typeface="+mn-ea"/>
                <a:sym typeface="+mn-lt"/>
              </a:rPr>
              <a:t>3</a:t>
            </a:r>
            <a:endParaRPr lang="zh-CN" altLang="en-US" sz="5400" b="1" kern="0" dirty="0">
              <a:solidFill>
                <a:prstClr val="white"/>
              </a:solidFill>
              <a:effectLst>
                <a:innerShdw blurRad="127000">
                  <a:prstClr val="white">
                    <a:lumMod val="50000"/>
                    <a:alpha val="85000"/>
                  </a:prstClr>
                </a:inn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标题 1">
            <a:extLst>
              <a:ext uri="{FF2B5EF4-FFF2-40B4-BE49-F238E27FC236}">
                <a16:creationId xmlns:a16="http://schemas.microsoft.com/office/drawing/2014/main" id="{B15F1F8A-5FFC-445D-A232-0269330D84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8631" y="250825"/>
            <a:ext cx="8643938" cy="477838"/>
          </a:xfrm>
        </p:spPr>
        <p:txBody>
          <a:bodyPr/>
          <a:lstStyle/>
          <a:p>
            <a:r>
              <a:rPr lang="zh-CN" altLang="en-US" dirty="0"/>
              <a:t>阶段性目标规划</a:t>
            </a:r>
            <a:endParaRPr lang="en-US" altLang="zh-CN" dirty="0"/>
          </a:p>
        </p:txBody>
      </p:sp>
      <p:sp>
        <p:nvSpPr>
          <p:cNvPr id="164866" name="文本框 19">
            <a:extLst>
              <a:ext uri="{FF2B5EF4-FFF2-40B4-BE49-F238E27FC236}">
                <a16:creationId xmlns:a16="http://schemas.microsoft.com/office/drawing/2014/main" id="{49E148BF-BD06-459B-A69D-02B8EE09AC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293" y="1040164"/>
            <a:ext cx="10684689" cy="523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400" dirty="0">
                <a:solidFill>
                  <a:srgbClr val="262626"/>
                </a:solidFill>
              </a:rPr>
              <a:t>3</a:t>
            </a:r>
            <a:r>
              <a:rPr lang="zh-CN" altLang="en-US" sz="2400" dirty="0">
                <a:solidFill>
                  <a:srgbClr val="262626"/>
                </a:solidFill>
              </a:rPr>
              <a:t>月</a:t>
            </a:r>
            <a:r>
              <a:rPr lang="en-US" altLang="zh-CN" sz="2400" dirty="0">
                <a:solidFill>
                  <a:srgbClr val="262626"/>
                </a:solidFill>
              </a:rPr>
              <a:t>20</a:t>
            </a:r>
            <a:r>
              <a:rPr lang="zh-CN" altLang="en-US" sz="2400" dirty="0">
                <a:solidFill>
                  <a:srgbClr val="262626"/>
                </a:solidFill>
              </a:rPr>
              <a:t>日前（</a:t>
            </a:r>
            <a:r>
              <a:rPr lang="en-US" altLang="zh-CN" sz="2400" dirty="0">
                <a:solidFill>
                  <a:srgbClr val="262626"/>
                </a:solidFill>
              </a:rPr>
              <a:t>week2-4</a:t>
            </a:r>
            <a:r>
              <a:rPr lang="zh-CN" altLang="en-US" sz="2400" dirty="0">
                <a:solidFill>
                  <a:srgbClr val="262626"/>
                </a:solidFill>
              </a:rPr>
              <a:t>）：搭建操作系统，实现基本功能，如文本显示、图形绘画、中断处理（鼠标和键盘响应等）、应用程序的运行、系统保护等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altLang="zh-CN" sz="2400" dirty="0">
                <a:solidFill>
                  <a:srgbClr val="262626"/>
                </a:solidFill>
              </a:rPr>
              <a:t>4</a:t>
            </a:r>
            <a:r>
              <a:rPr lang="zh-CN" altLang="en-US" sz="2400" dirty="0">
                <a:solidFill>
                  <a:srgbClr val="262626"/>
                </a:solidFill>
              </a:rPr>
              <a:t>月</a:t>
            </a:r>
            <a:r>
              <a:rPr lang="en-US" altLang="zh-CN" sz="2400" dirty="0">
                <a:solidFill>
                  <a:srgbClr val="262626"/>
                </a:solidFill>
              </a:rPr>
              <a:t>10</a:t>
            </a:r>
            <a:r>
              <a:rPr lang="zh-CN" altLang="en-US" sz="2400" dirty="0">
                <a:solidFill>
                  <a:srgbClr val="262626"/>
                </a:solidFill>
              </a:rPr>
              <a:t>日前（</a:t>
            </a:r>
            <a:r>
              <a:rPr lang="en-US" altLang="zh-CN" sz="2400" dirty="0">
                <a:solidFill>
                  <a:srgbClr val="262626"/>
                </a:solidFill>
              </a:rPr>
              <a:t>week5-7</a:t>
            </a:r>
            <a:r>
              <a:rPr lang="zh-CN" altLang="en-US" sz="2400" dirty="0">
                <a:solidFill>
                  <a:srgbClr val="262626"/>
                </a:solidFill>
              </a:rPr>
              <a:t>）：补充和完善操作系统进阶功能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altLang="zh-CN" sz="2400" dirty="0">
                <a:solidFill>
                  <a:srgbClr val="262626"/>
                </a:solidFill>
              </a:rPr>
              <a:t>4</a:t>
            </a:r>
            <a:r>
              <a:rPr lang="zh-CN" altLang="en-US" sz="2400" dirty="0">
                <a:solidFill>
                  <a:srgbClr val="262626"/>
                </a:solidFill>
              </a:rPr>
              <a:t>月</a:t>
            </a:r>
            <a:r>
              <a:rPr lang="en-US" altLang="zh-CN" sz="2400" dirty="0">
                <a:solidFill>
                  <a:srgbClr val="262626"/>
                </a:solidFill>
              </a:rPr>
              <a:t>24</a:t>
            </a:r>
            <a:r>
              <a:rPr lang="zh-CN" altLang="en-US" sz="2400" dirty="0">
                <a:solidFill>
                  <a:srgbClr val="262626"/>
                </a:solidFill>
              </a:rPr>
              <a:t>日前（</a:t>
            </a:r>
            <a:r>
              <a:rPr lang="en-US" altLang="zh-CN" sz="2400" dirty="0">
                <a:solidFill>
                  <a:srgbClr val="262626"/>
                </a:solidFill>
              </a:rPr>
              <a:t>week8-9</a:t>
            </a:r>
            <a:r>
              <a:rPr lang="zh-CN" altLang="en-US" sz="2400" dirty="0">
                <a:solidFill>
                  <a:srgbClr val="262626"/>
                </a:solidFill>
              </a:rPr>
              <a:t>）：制作</a:t>
            </a:r>
            <a:r>
              <a:rPr lang="en-US" altLang="zh-CN" sz="2400" dirty="0">
                <a:solidFill>
                  <a:srgbClr val="262626"/>
                </a:solidFill>
              </a:rPr>
              <a:t>U</a:t>
            </a:r>
            <a:r>
              <a:rPr lang="zh-CN" altLang="en-US" sz="2400" dirty="0">
                <a:solidFill>
                  <a:srgbClr val="262626"/>
                </a:solidFill>
              </a:rPr>
              <a:t>盘或软盘启动器，完成实验指导手册的撰写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altLang="zh-CN" sz="2400" dirty="0">
                <a:solidFill>
                  <a:srgbClr val="262626"/>
                </a:solidFill>
              </a:rPr>
              <a:t>5</a:t>
            </a:r>
            <a:r>
              <a:rPr lang="zh-CN" altLang="en-US" sz="2400" dirty="0">
                <a:solidFill>
                  <a:srgbClr val="262626"/>
                </a:solidFill>
              </a:rPr>
              <a:t>月</a:t>
            </a:r>
            <a:r>
              <a:rPr lang="en-US" altLang="zh-CN" sz="2400" dirty="0">
                <a:solidFill>
                  <a:srgbClr val="262626"/>
                </a:solidFill>
              </a:rPr>
              <a:t>15</a:t>
            </a:r>
            <a:r>
              <a:rPr lang="zh-CN" altLang="en-US" sz="2400" dirty="0">
                <a:solidFill>
                  <a:srgbClr val="262626"/>
                </a:solidFill>
              </a:rPr>
              <a:t>日前（</a:t>
            </a:r>
            <a:r>
              <a:rPr lang="en-US" altLang="zh-CN" sz="2400" dirty="0">
                <a:solidFill>
                  <a:srgbClr val="262626"/>
                </a:solidFill>
              </a:rPr>
              <a:t>week10-12</a:t>
            </a:r>
            <a:r>
              <a:rPr lang="zh-CN" altLang="en-US" sz="2400" dirty="0">
                <a:solidFill>
                  <a:srgbClr val="262626"/>
                </a:solidFill>
              </a:rPr>
              <a:t>）：毕设论文撰写、修改、润色并查重。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altLang="zh-CN" sz="2400" dirty="0">
                <a:solidFill>
                  <a:srgbClr val="262626"/>
                </a:solidFill>
              </a:rPr>
              <a:t>5</a:t>
            </a:r>
            <a:r>
              <a:rPr lang="zh-CN" altLang="en-US" sz="2400" dirty="0">
                <a:solidFill>
                  <a:srgbClr val="262626"/>
                </a:solidFill>
              </a:rPr>
              <a:t>月</a:t>
            </a:r>
            <a:r>
              <a:rPr lang="en-US" altLang="zh-CN" sz="2400" dirty="0">
                <a:solidFill>
                  <a:srgbClr val="262626"/>
                </a:solidFill>
              </a:rPr>
              <a:t>30</a:t>
            </a:r>
            <a:r>
              <a:rPr lang="zh-CN" altLang="en-US" sz="2400" dirty="0">
                <a:solidFill>
                  <a:srgbClr val="262626"/>
                </a:solidFill>
              </a:rPr>
              <a:t>日前（</a:t>
            </a:r>
            <a:r>
              <a:rPr lang="en-US" altLang="zh-CN" sz="2400" dirty="0">
                <a:solidFill>
                  <a:srgbClr val="262626"/>
                </a:solidFill>
              </a:rPr>
              <a:t>week13-14</a:t>
            </a:r>
            <a:r>
              <a:rPr lang="zh-CN" altLang="en-US" sz="2400" dirty="0">
                <a:solidFill>
                  <a:srgbClr val="262626"/>
                </a:solidFill>
              </a:rPr>
              <a:t>）：毕业设计答辩</a:t>
            </a:r>
          </a:p>
          <a:p>
            <a:pPr algn="just">
              <a:lnSpc>
                <a:spcPct val="130000"/>
              </a:lnSpc>
            </a:pPr>
            <a:endParaRPr lang="zh-CN" altLang="en-US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1349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文本框 10">
            <a:extLst>
              <a:ext uri="{FF2B5EF4-FFF2-40B4-BE49-F238E27FC236}">
                <a16:creationId xmlns:a16="http://schemas.microsoft.com/office/drawing/2014/main" id="{2E71A1E0-92F8-4BAC-AB5F-07AC44456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3" y="2336800"/>
            <a:ext cx="852487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4400" dirty="0">
                <a:solidFill>
                  <a:srgbClr val="FFFFFF"/>
                </a:solidFill>
              </a:rPr>
              <a:t>感谢聆听</a:t>
            </a:r>
            <a:endParaRPr lang="en-US" altLang="zh-CN" sz="4400" dirty="0">
              <a:solidFill>
                <a:srgbClr val="FFFFFF"/>
              </a:solidFill>
            </a:endParaRPr>
          </a:p>
          <a:p>
            <a:pPr algn="ctr" eaLnBrk="0" hangingPunct="0"/>
            <a:r>
              <a:rPr lang="zh-CN" altLang="en-US" sz="4400" dirty="0">
                <a:solidFill>
                  <a:srgbClr val="FFFFFF"/>
                </a:solidFill>
              </a:rPr>
              <a:t>敬请老师批评指正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BDA326D-0003-4F00-A95F-786261C1B4D3}"/>
              </a:ext>
            </a:extLst>
          </p:cNvPr>
          <p:cNvSpPr txBox="1"/>
          <p:nvPr/>
        </p:nvSpPr>
        <p:spPr>
          <a:xfrm>
            <a:off x="5053013" y="4089400"/>
            <a:ext cx="2100262" cy="30899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0" hangingPunct="0">
              <a:lnSpc>
                <a:spcPct val="130000"/>
              </a:lnSpc>
              <a:defRPr/>
            </a:pPr>
            <a:r>
              <a:rPr lang="zh-CN" altLang="en-US" sz="1200" spc="100" dirty="0">
                <a:solidFill>
                  <a:prstClr val="white"/>
                </a:solidFill>
                <a:cs typeface="+mn-ea"/>
                <a:sym typeface="+mn-lt"/>
              </a:rPr>
              <a:t>答辩人：李雯</a:t>
            </a: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标题 9">
            <a:extLst>
              <a:ext uri="{FF2B5EF4-FFF2-40B4-BE49-F238E27FC236}">
                <a16:creationId xmlns:a16="http://schemas.microsoft.com/office/drawing/2014/main" id="{35B85462-AF99-4E25-B096-EF739F1287A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79525" y="2528888"/>
            <a:ext cx="1806575" cy="674687"/>
          </a:xfrm>
        </p:spPr>
        <p:txBody>
          <a:bodyPr/>
          <a:lstStyle/>
          <a:p>
            <a:pPr algn="ctr"/>
            <a:r>
              <a:rPr lang="zh-CN" altLang="en-US" sz="6000" b="1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103426" name="内容占位符 10">
            <a:extLst>
              <a:ext uri="{FF2B5EF4-FFF2-40B4-BE49-F238E27FC236}">
                <a16:creationId xmlns:a16="http://schemas.microsoft.com/office/drawing/2014/main" id="{A6118D1C-10F3-4263-967B-C465B0879166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>
          <a:xfrm>
            <a:off x="1122363" y="3935413"/>
            <a:ext cx="2120900" cy="400050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bg1"/>
                </a:solidFill>
              </a:rPr>
              <a:t>CONTENTS</a:t>
            </a:r>
            <a:endParaRPr lang="zh-CN" altLang="en-US" sz="2000">
              <a:solidFill>
                <a:schemeClr val="bg1"/>
              </a:solidFill>
            </a:endParaRPr>
          </a:p>
        </p:txBody>
      </p:sp>
      <p:grpSp>
        <p:nvGrpSpPr>
          <p:cNvPr id="103427" name="组合 29">
            <a:extLst>
              <a:ext uri="{FF2B5EF4-FFF2-40B4-BE49-F238E27FC236}">
                <a16:creationId xmlns:a16="http://schemas.microsoft.com/office/drawing/2014/main" id="{1C740E85-20E9-4294-8478-D3A8537A4E12}"/>
              </a:ext>
            </a:extLst>
          </p:cNvPr>
          <p:cNvGrpSpPr>
            <a:grpSpLocks/>
          </p:cNvGrpSpPr>
          <p:nvPr/>
        </p:nvGrpSpPr>
        <p:grpSpPr bwMode="auto">
          <a:xfrm>
            <a:off x="6396037" y="993775"/>
            <a:ext cx="2687937" cy="1098550"/>
            <a:chOff x="5337036" y="1031947"/>
            <a:chExt cx="2689252" cy="1098506"/>
          </a:xfrm>
        </p:grpSpPr>
        <p:sp>
          <p:nvSpPr>
            <p:cNvPr id="103428" name="文本框 45">
              <a:extLst>
                <a:ext uri="{FF2B5EF4-FFF2-40B4-BE49-F238E27FC236}">
                  <a16:creationId xmlns:a16="http://schemas.microsoft.com/office/drawing/2014/main" id="{BF6A2829-6D65-4882-810B-0CE5450B56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7036" y="1031947"/>
              <a:ext cx="612668" cy="1098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6000" b="1" i="1">
                  <a:solidFill>
                    <a:schemeClr val="accent1"/>
                  </a:solidFill>
                  <a:sym typeface="微软雅黑" panose="020B0503020204020204" pitchFamily="34" charset="-122"/>
                </a:rPr>
                <a:t>1</a:t>
              </a:r>
              <a:endParaRPr lang="zh-CN" altLang="en-US" sz="5400" b="1" i="1">
                <a:solidFill>
                  <a:schemeClr val="accent1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103429" name="文本框 47">
              <a:extLst>
                <a:ext uri="{FF2B5EF4-FFF2-40B4-BE49-F238E27FC236}">
                  <a16:creationId xmlns:a16="http://schemas.microsoft.com/office/drawing/2014/main" id="{4B41F3B4-6C24-4D9B-B9A1-BE29A6AEF8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84010" y="1248904"/>
              <a:ext cx="1642278" cy="54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b="1" dirty="0">
                  <a:sym typeface="微软雅黑" panose="020B0503020204020204" pitchFamily="34" charset="-122"/>
                </a:rPr>
                <a:t>选题任务</a:t>
              </a:r>
            </a:p>
          </p:txBody>
        </p:sp>
      </p:grpSp>
      <p:grpSp>
        <p:nvGrpSpPr>
          <p:cNvPr id="103430" name="组合 58">
            <a:extLst>
              <a:ext uri="{FF2B5EF4-FFF2-40B4-BE49-F238E27FC236}">
                <a16:creationId xmlns:a16="http://schemas.microsoft.com/office/drawing/2014/main" id="{1C1BEAF2-F657-4FF7-B943-58F385E2966E}"/>
              </a:ext>
            </a:extLst>
          </p:cNvPr>
          <p:cNvGrpSpPr>
            <a:grpSpLocks/>
          </p:cNvGrpSpPr>
          <p:nvPr/>
        </p:nvGrpSpPr>
        <p:grpSpPr bwMode="auto">
          <a:xfrm>
            <a:off x="6396038" y="2343150"/>
            <a:ext cx="4739975" cy="1098550"/>
            <a:chOff x="5337036" y="1031947"/>
            <a:chExt cx="4741415" cy="1098506"/>
          </a:xfrm>
        </p:grpSpPr>
        <p:sp>
          <p:nvSpPr>
            <p:cNvPr id="103431" name="文本框 59">
              <a:extLst>
                <a:ext uri="{FF2B5EF4-FFF2-40B4-BE49-F238E27FC236}">
                  <a16:creationId xmlns:a16="http://schemas.microsoft.com/office/drawing/2014/main" id="{20729F8A-D5F6-40E4-A099-4B9AB8FEE1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7036" y="1031947"/>
              <a:ext cx="612668" cy="1098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6000" b="1" i="1">
                  <a:solidFill>
                    <a:schemeClr val="accent1"/>
                  </a:solidFill>
                  <a:sym typeface="微软雅黑" panose="020B0503020204020204" pitchFamily="34" charset="-122"/>
                </a:rPr>
                <a:t>2</a:t>
              </a:r>
              <a:endParaRPr lang="zh-CN" altLang="en-US" sz="6000" b="1" i="1">
                <a:solidFill>
                  <a:schemeClr val="accent1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103432" name="文本框 61">
              <a:extLst>
                <a:ext uri="{FF2B5EF4-FFF2-40B4-BE49-F238E27FC236}">
                  <a16:creationId xmlns:a16="http://schemas.microsoft.com/office/drawing/2014/main" id="{8E8D8F8A-77A7-4DBC-B37E-C20EBD930B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84010" y="1248904"/>
              <a:ext cx="3694441" cy="54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b="1" dirty="0">
                  <a:sym typeface="微软雅黑" panose="020B0503020204020204" pitchFamily="34" charset="-122"/>
                </a:rPr>
                <a:t>主要问题、关键技术</a:t>
              </a:r>
            </a:p>
          </p:txBody>
        </p:sp>
      </p:grpSp>
      <p:grpSp>
        <p:nvGrpSpPr>
          <p:cNvPr id="103433" name="组合 65">
            <a:extLst>
              <a:ext uri="{FF2B5EF4-FFF2-40B4-BE49-F238E27FC236}">
                <a16:creationId xmlns:a16="http://schemas.microsoft.com/office/drawing/2014/main" id="{56CD76AD-F003-4EBD-BB8F-D377D942BF41}"/>
              </a:ext>
            </a:extLst>
          </p:cNvPr>
          <p:cNvGrpSpPr>
            <a:grpSpLocks/>
          </p:cNvGrpSpPr>
          <p:nvPr/>
        </p:nvGrpSpPr>
        <p:grpSpPr bwMode="auto">
          <a:xfrm>
            <a:off x="6396039" y="3690938"/>
            <a:ext cx="3120527" cy="1098550"/>
            <a:chOff x="5337036" y="1031947"/>
            <a:chExt cx="3121893" cy="1098506"/>
          </a:xfrm>
        </p:grpSpPr>
        <p:sp>
          <p:nvSpPr>
            <p:cNvPr id="103434" name="文本框 66">
              <a:extLst>
                <a:ext uri="{FF2B5EF4-FFF2-40B4-BE49-F238E27FC236}">
                  <a16:creationId xmlns:a16="http://schemas.microsoft.com/office/drawing/2014/main" id="{6FB619FF-7048-40AF-938F-11F2320910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7036" y="1031947"/>
              <a:ext cx="612668" cy="1098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6000" b="1" i="1">
                  <a:solidFill>
                    <a:schemeClr val="accent1"/>
                  </a:solidFill>
                  <a:sym typeface="微软雅黑" panose="020B0503020204020204" pitchFamily="34" charset="-122"/>
                </a:rPr>
                <a:t>3</a:t>
              </a:r>
              <a:endParaRPr lang="zh-CN" altLang="en-US" sz="6000" b="1" i="1">
                <a:solidFill>
                  <a:schemeClr val="accent1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103435" name="文本框 68">
              <a:extLst>
                <a:ext uri="{FF2B5EF4-FFF2-40B4-BE49-F238E27FC236}">
                  <a16:creationId xmlns:a16="http://schemas.microsoft.com/office/drawing/2014/main" id="{B5C2016E-A34C-46F6-82AE-F1BA5C9D95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6187" y="1248904"/>
              <a:ext cx="2052742" cy="54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b="1" dirty="0">
                  <a:sym typeface="微软雅黑" panose="020B0503020204020204" pitchFamily="34" charset="-122"/>
                </a:rPr>
                <a:t>目标及规划</a:t>
              </a: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EB825BB-E290-45EF-ABE5-3B4AB9DF649A}"/>
              </a:ext>
            </a:extLst>
          </p:cNvPr>
          <p:cNvCxnSpPr/>
          <p:nvPr/>
        </p:nvCxnSpPr>
        <p:spPr>
          <a:xfrm>
            <a:off x="1778000" y="3606800"/>
            <a:ext cx="809625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74">
            <a:extLst>
              <a:ext uri="{FF2B5EF4-FFF2-40B4-BE49-F238E27FC236}">
                <a16:creationId xmlns:a16="http://schemas.microsoft.com/office/drawing/2014/main" id="{1DDB2BED-8A1B-4663-AA8A-71F152952AF0}"/>
              </a:ext>
            </a:extLst>
          </p:cNvPr>
          <p:cNvSpPr txBox="1"/>
          <p:nvPr/>
        </p:nvSpPr>
        <p:spPr>
          <a:xfrm>
            <a:off x="4621213" y="3946525"/>
            <a:ext cx="5724525" cy="1020763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ysClr val="windowText" lastClr="000000"/>
                </a:solidFill>
                <a:latin typeface="Arial" panose="020B0604020202020204"/>
              </a:rPr>
              <a:t>选题任务</a:t>
            </a:r>
          </a:p>
        </p:txBody>
      </p:sp>
      <p:graphicFrame>
        <p:nvGraphicFramePr>
          <p:cNvPr id="105474" name="对象 1">
            <a:extLst>
              <a:ext uri="{FF2B5EF4-FFF2-40B4-BE49-F238E27FC236}">
                <a16:creationId xmlns:a16="http://schemas.microsoft.com/office/drawing/2014/main" id="{5AED3B3E-221B-4E69-A453-E34FCE81BBC8}"/>
              </a:ext>
            </a:extLst>
          </p:cNvPr>
          <p:cNvGraphicFramePr>
            <a:graphicFrameLocks/>
          </p:cNvGraphicFramePr>
          <p:nvPr/>
        </p:nvGraphicFramePr>
        <p:xfrm>
          <a:off x="1381125" y="3754438"/>
          <a:ext cx="2906713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r:id="rId4" imgW="2904589" imgH="1936393" progId="excel.sheet.8">
                  <p:embed/>
                </p:oleObj>
              </mc:Choice>
              <mc:Fallback>
                <p:oleObj r:id="rId4" imgW="2904589" imgH="1936393" progId="excel.sheet.8">
                  <p:embed/>
                  <p:pic>
                    <p:nvPicPr>
                      <p:cNvPr id="105474" name="对象 1">
                        <a:extLst>
                          <a:ext uri="{FF2B5EF4-FFF2-40B4-BE49-F238E27FC236}">
                            <a16:creationId xmlns:a16="http://schemas.microsoft.com/office/drawing/2014/main" id="{5AED3B3E-221B-4E69-A453-E34FCE81BBC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81125" y="3754438"/>
                        <a:ext cx="2906713" cy="1938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椭圆 24">
            <a:extLst>
              <a:ext uri="{FF2B5EF4-FFF2-40B4-BE49-F238E27FC236}">
                <a16:creationId xmlns:a16="http://schemas.microsoft.com/office/drawing/2014/main" id="{2EF191F7-BC18-45B5-A86D-F2739D3858C5}"/>
              </a:ext>
            </a:extLst>
          </p:cNvPr>
          <p:cNvSpPr/>
          <p:nvPr/>
        </p:nvSpPr>
        <p:spPr>
          <a:xfrm>
            <a:off x="2414176" y="4099848"/>
            <a:ext cx="1247839" cy="1247839"/>
          </a:xfrm>
          <a:prstGeom prst="ellipse">
            <a:avLst/>
          </a:prstGeom>
          <a:solidFill>
            <a:srgbClr val="006C39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5400000" algn="t" rotWithShape="0">
              <a:srgbClr val="E7E6E6">
                <a:lumMod val="50000"/>
                <a:alpha val="40000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kern="0" dirty="0">
                <a:solidFill>
                  <a:prstClr val="white"/>
                </a:solidFill>
                <a:effectLst>
                  <a:innerShdw blurRad="127000">
                    <a:prstClr val="white">
                      <a:lumMod val="50000"/>
                      <a:alpha val="85000"/>
                    </a:prstClr>
                  </a:innerShdw>
                </a:effectLst>
                <a:latin typeface="+mn-lt"/>
                <a:ea typeface="+mn-ea"/>
                <a:cs typeface="+mn-ea"/>
                <a:sym typeface="+mn-lt"/>
              </a:rPr>
              <a:t>1</a:t>
            </a:r>
            <a:endParaRPr lang="zh-CN" altLang="en-US" sz="5400" b="1" kern="0" dirty="0">
              <a:solidFill>
                <a:prstClr val="white"/>
              </a:solidFill>
              <a:effectLst>
                <a:innerShdw blurRad="127000">
                  <a:prstClr val="white">
                    <a:lumMod val="50000"/>
                    <a:alpha val="85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14" name="文本占位符 75">
            <a:extLst>
              <a:ext uri="{FF2B5EF4-FFF2-40B4-BE49-F238E27FC236}">
                <a16:creationId xmlns:a16="http://schemas.microsoft.com/office/drawing/2014/main" id="{2635C01D-0A01-4DDC-BE1E-9E8382DF7C92}"/>
              </a:ext>
            </a:extLst>
          </p:cNvPr>
          <p:cNvSpPr txBox="1"/>
          <p:nvPr/>
        </p:nvSpPr>
        <p:spPr>
          <a:xfrm>
            <a:off x="4621213" y="4887913"/>
            <a:ext cx="5724525" cy="37306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4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altLang="zh-CN">
                <a:solidFill>
                  <a:sysClr val="window" lastClr="FFFFFF">
                    <a:lumMod val="65000"/>
                  </a:sysClr>
                </a:solidFill>
                <a:latin typeface="Arial" panose="020B0604020202020204"/>
              </a:rPr>
              <a:t>Section 1</a:t>
            </a:r>
            <a:endParaRPr lang="en-US">
              <a:solidFill>
                <a:sysClr val="window" lastClr="FFFFFF">
                  <a:lumMod val="65000"/>
                </a:sysClr>
              </a:solidFill>
              <a:latin typeface="Arial" panose="020B0604020202020204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标题 1">
            <a:extLst>
              <a:ext uri="{FF2B5EF4-FFF2-40B4-BE49-F238E27FC236}">
                <a16:creationId xmlns:a16="http://schemas.microsoft.com/office/drawing/2014/main" id="{221E294A-4FFE-4BD0-AE85-058CA383C2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55779"/>
            <a:ext cx="9529994" cy="867930"/>
          </a:xfrm>
        </p:spPr>
        <p:txBody>
          <a:bodyPr/>
          <a:lstStyle/>
          <a:p>
            <a:r>
              <a:rPr lang="zh-CN" altLang="en-US" dirty="0"/>
              <a:t>选题任务</a:t>
            </a:r>
            <a:r>
              <a:rPr lang="en-US" altLang="zh-CN" dirty="0"/>
              <a:t>——</a:t>
            </a:r>
            <a:r>
              <a:rPr lang="zh-CN" altLang="en-US" dirty="0"/>
              <a:t>用</a:t>
            </a:r>
            <a:r>
              <a:rPr lang="en-US" altLang="zh-CN" dirty="0"/>
              <a:t>C</a:t>
            </a:r>
            <a:r>
              <a:rPr lang="zh-CN" altLang="en-US" dirty="0"/>
              <a:t>语言、汇编语言实现一个微图形操作系统</a:t>
            </a:r>
            <a:endParaRPr altLang="zh-CN" dirty="0"/>
          </a:p>
        </p:txBody>
      </p:sp>
      <p:sp>
        <p:nvSpPr>
          <p:cNvPr id="6" name="文本框 19">
            <a:extLst>
              <a:ext uri="{FF2B5EF4-FFF2-40B4-BE49-F238E27FC236}">
                <a16:creationId xmlns:a16="http://schemas.microsoft.com/office/drawing/2014/main" id="{96686546-6C52-4174-92AE-7E8E46E346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293" y="1040164"/>
            <a:ext cx="9001125" cy="427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rgbClr val="262626"/>
                </a:solidFill>
              </a:rPr>
              <a:t>一个微型</a:t>
            </a:r>
            <a:r>
              <a:rPr lang="en-US" altLang="zh-CN" sz="2400" dirty="0">
                <a:solidFill>
                  <a:srgbClr val="262626"/>
                </a:solidFill>
              </a:rPr>
              <a:t>GUI</a:t>
            </a:r>
            <a:r>
              <a:rPr lang="zh-CN" altLang="en-US" sz="2400" dirty="0">
                <a:solidFill>
                  <a:srgbClr val="262626"/>
                </a:solidFill>
              </a:rPr>
              <a:t>操作系统应包含的功能：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62626"/>
                </a:solidFill>
              </a:rPr>
              <a:t>U</a:t>
            </a:r>
            <a:r>
              <a:rPr lang="zh-CN" altLang="en-US" sz="2400" dirty="0">
                <a:solidFill>
                  <a:srgbClr val="262626"/>
                </a:solidFill>
              </a:rPr>
              <a:t>盘</a:t>
            </a:r>
            <a:r>
              <a:rPr lang="en-US" altLang="zh-CN" sz="2400" dirty="0">
                <a:solidFill>
                  <a:srgbClr val="262626"/>
                </a:solidFill>
              </a:rPr>
              <a:t>/</a:t>
            </a:r>
            <a:r>
              <a:rPr lang="zh-CN" altLang="en-US" sz="2400" dirty="0">
                <a:solidFill>
                  <a:srgbClr val="262626"/>
                </a:solidFill>
              </a:rPr>
              <a:t>软盘</a:t>
            </a:r>
            <a:r>
              <a:rPr lang="en-US" altLang="zh-CN" sz="2400" dirty="0">
                <a:solidFill>
                  <a:srgbClr val="262626"/>
                </a:solidFill>
              </a:rPr>
              <a:t>/</a:t>
            </a:r>
            <a:r>
              <a:rPr lang="zh-CN" altLang="en-US" sz="2400" dirty="0">
                <a:solidFill>
                  <a:srgbClr val="262626"/>
                </a:solidFill>
              </a:rPr>
              <a:t>光盘 加电启动：制作启动程序装载器</a:t>
            </a:r>
            <a:r>
              <a:rPr lang="en-US" altLang="zh-CN" sz="2400" dirty="0">
                <a:solidFill>
                  <a:srgbClr val="262626"/>
                </a:solidFill>
              </a:rPr>
              <a:t>IPL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内存写入、画面显示、字符显示、</a:t>
            </a:r>
            <a:r>
              <a:rPr lang="en-US" altLang="zh-CN" sz="2400" dirty="0">
                <a:solidFill>
                  <a:srgbClr val="262626"/>
                </a:solidFill>
              </a:rPr>
              <a:t>GDT/IDT</a:t>
            </a:r>
            <a:r>
              <a:rPr lang="zh-CN" altLang="en-US" sz="2400" dirty="0">
                <a:solidFill>
                  <a:srgbClr val="262626"/>
                </a:solidFill>
              </a:rPr>
              <a:t>初始化：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定时器、中断处理（如键盘输入和响应）、内存管理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鼠标显示与控制、系统窗口显示、分辨率调整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单任务管理、多任务多进程管理（切换、优先级、自动化管理）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命令行窗口、</a:t>
            </a:r>
            <a:r>
              <a:rPr lang="en-US" altLang="zh-CN" sz="2400" dirty="0">
                <a:solidFill>
                  <a:srgbClr val="262626"/>
                </a:solidFill>
              </a:rPr>
              <a:t>DIR</a:t>
            </a:r>
            <a:r>
              <a:rPr lang="zh-CN" altLang="en-US" sz="2400" dirty="0">
                <a:solidFill>
                  <a:srgbClr val="262626"/>
                </a:solidFill>
              </a:rPr>
              <a:t>命令、文件分配表</a:t>
            </a:r>
            <a:r>
              <a:rPr lang="en-US" altLang="zh-CN" sz="2400" dirty="0">
                <a:solidFill>
                  <a:srgbClr val="262626"/>
                </a:solidFill>
              </a:rPr>
              <a:t>FAT</a:t>
            </a: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53864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标题 1">
            <a:extLst>
              <a:ext uri="{FF2B5EF4-FFF2-40B4-BE49-F238E27FC236}">
                <a16:creationId xmlns:a16="http://schemas.microsoft.com/office/drawing/2014/main" id="{221E294A-4FFE-4BD0-AE85-058CA383C2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55779"/>
            <a:ext cx="9529994" cy="867930"/>
          </a:xfrm>
        </p:spPr>
        <p:txBody>
          <a:bodyPr/>
          <a:lstStyle/>
          <a:p>
            <a:r>
              <a:rPr lang="zh-CN" altLang="en-US" dirty="0"/>
              <a:t>选题任务</a:t>
            </a:r>
            <a:r>
              <a:rPr lang="en-US" altLang="zh-CN" dirty="0"/>
              <a:t>——</a:t>
            </a:r>
            <a:r>
              <a:rPr lang="zh-CN" altLang="en-US" dirty="0"/>
              <a:t>用</a:t>
            </a:r>
            <a:r>
              <a:rPr lang="en-US" altLang="zh-CN" dirty="0"/>
              <a:t>C</a:t>
            </a:r>
            <a:r>
              <a:rPr lang="zh-CN" altLang="en-US" dirty="0"/>
              <a:t>语言、汇编语言实现一个微图形操作系统</a:t>
            </a:r>
            <a:endParaRPr altLang="zh-CN" dirty="0"/>
          </a:p>
        </p:txBody>
      </p:sp>
      <p:sp>
        <p:nvSpPr>
          <p:cNvPr id="6" name="文本框 19">
            <a:extLst>
              <a:ext uri="{FF2B5EF4-FFF2-40B4-BE49-F238E27FC236}">
                <a16:creationId xmlns:a16="http://schemas.microsoft.com/office/drawing/2014/main" id="{96686546-6C52-4174-92AE-7E8E46E346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293" y="1040164"/>
            <a:ext cx="10727407" cy="427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rgbClr val="262626"/>
                </a:solidFill>
              </a:rPr>
              <a:t>一个微型</a:t>
            </a:r>
            <a:r>
              <a:rPr lang="en-US" altLang="zh-CN" sz="2400" dirty="0">
                <a:solidFill>
                  <a:srgbClr val="262626"/>
                </a:solidFill>
              </a:rPr>
              <a:t>GUI</a:t>
            </a:r>
            <a:r>
              <a:rPr lang="zh-CN" altLang="en-US" sz="2400" dirty="0">
                <a:solidFill>
                  <a:srgbClr val="262626"/>
                </a:solidFill>
              </a:rPr>
              <a:t>操作系统应包含的功能：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系统调用</a:t>
            </a:r>
            <a:r>
              <a:rPr lang="en-US" altLang="zh-CN" sz="2400" dirty="0">
                <a:solidFill>
                  <a:srgbClr val="262626"/>
                </a:solidFill>
              </a:rPr>
              <a:t>API</a:t>
            </a:r>
            <a:r>
              <a:rPr lang="zh-CN" altLang="en-US" sz="2400" dirty="0">
                <a:solidFill>
                  <a:srgbClr val="262626"/>
                </a:solidFill>
              </a:rPr>
              <a:t>：程序运行、终止、整理、自由命名等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操作系统保护、异常支持、异常诊断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应用程序（播放音乐、图片等）、图形处理、窗口操作（切换、移动、关闭、输入等）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文件操作（打开、关闭、读取、写入、定位、压缩）、文本阅览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标准函数等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06467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占位符 75">
            <a:extLst>
              <a:ext uri="{FF2B5EF4-FFF2-40B4-BE49-F238E27FC236}">
                <a16:creationId xmlns:a16="http://schemas.microsoft.com/office/drawing/2014/main" id="{B5B8387F-E9DA-49A5-A3B6-4726EAA402EF}"/>
              </a:ext>
            </a:extLst>
          </p:cNvPr>
          <p:cNvSpPr txBox="1"/>
          <p:nvPr/>
        </p:nvSpPr>
        <p:spPr>
          <a:xfrm>
            <a:off x="4621213" y="4887913"/>
            <a:ext cx="5724525" cy="37306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4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altLang="zh-CN">
                <a:solidFill>
                  <a:sysClr val="window" lastClr="FFFFFF">
                    <a:lumMod val="65000"/>
                  </a:sysClr>
                </a:solidFill>
                <a:latin typeface="Arial" panose="020B0604020202020204"/>
              </a:rPr>
              <a:t>Section 2</a:t>
            </a:r>
            <a:endParaRPr lang="en-US">
              <a:solidFill>
                <a:sysClr val="window" lastClr="FFFFFF">
                  <a:lumMod val="65000"/>
                </a:sysClr>
              </a:solidFill>
              <a:latin typeface="Arial" panose="020B0604020202020204"/>
            </a:endParaRPr>
          </a:p>
        </p:txBody>
      </p:sp>
      <p:sp>
        <p:nvSpPr>
          <p:cNvPr id="15" name="标题 74">
            <a:extLst>
              <a:ext uri="{FF2B5EF4-FFF2-40B4-BE49-F238E27FC236}">
                <a16:creationId xmlns:a16="http://schemas.microsoft.com/office/drawing/2014/main" id="{95C32A2C-3557-4736-B16E-BD3C34D8202F}"/>
              </a:ext>
            </a:extLst>
          </p:cNvPr>
          <p:cNvSpPr txBox="1"/>
          <p:nvPr/>
        </p:nvSpPr>
        <p:spPr>
          <a:xfrm>
            <a:off x="4621213" y="3946525"/>
            <a:ext cx="5724525" cy="1020763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ysClr val="windowText" lastClr="000000"/>
                </a:solidFill>
                <a:latin typeface="Arial" panose="020B0604020202020204"/>
              </a:rPr>
              <a:t>实施方案、技术特点</a:t>
            </a:r>
          </a:p>
        </p:txBody>
      </p:sp>
      <p:graphicFrame>
        <p:nvGraphicFramePr>
          <p:cNvPr id="111619" name="对象 1">
            <a:extLst>
              <a:ext uri="{FF2B5EF4-FFF2-40B4-BE49-F238E27FC236}">
                <a16:creationId xmlns:a16="http://schemas.microsoft.com/office/drawing/2014/main" id="{32CA361B-BD4F-44BC-B50D-9649D6445BB8}"/>
              </a:ext>
            </a:extLst>
          </p:cNvPr>
          <p:cNvGraphicFramePr>
            <a:graphicFrameLocks/>
          </p:cNvGraphicFramePr>
          <p:nvPr/>
        </p:nvGraphicFramePr>
        <p:xfrm>
          <a:off x="1381125" y="3754438"/>
          <a:ext cx="2906713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r:id="rId4" imgW="2904589" imgH="1936393" progId="excel.sheet.8">
                  <p:embed/>
                </p:oleObj>
              </mc:Choice>
              <mc:Fallback>
                <p:oleObj r:id="rId4" imgW="2904589" imgH="1936393" progId="excel.sheet.8">
                  <p:embed/>
                  <p:pic>
                    <p:nvPicPr>
                      <p:cNvPr id="111619" name="对象 1">
                        <a:extLst>
                          <a:ext uri="{FF2B5EF4-FFF2-40B4-BE49-F238E27FC236}">
                            <a16:creationId xmlns:a16="http://schemas.microsoft.com/office/drawing/2014/main" id="{32CA361B-BD4F-44BC-B50D-9649D6445BB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81125" y="3754438"/>
                        <a:ext cx="2906713" cy="1938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椭圆 16">
            <a:extLst>
              <a:ext uri="{FF2B5EF4-FFF2-40B4-BE49-F238E27FC236}">
                <a16:creationId xmlns:a16="http://schemas.microsoft.com/office/drawing/2014/main" id="{1857AC3B-D9BB-4B8C-90D9-263D320DA9FF}"/>
              </a:ext>
            </a:extLst>
          </p:cNvPr>
          <p:cNvSpPr/>
          <p:nvPr/>
        </p:nvSpPr>
        <p:spPr>
          <a:xfrm>
            <a:off x="2414176" y="4099848"/>
            <a:ext cx="1247839" cy="1247839"/>
          </a:xfrm>
          <a:prstGeom prst="ellipse">
            <a:avLst/>
          </a:prstGeom>
          <a:solidFill>
            <a:srgbClr val="006C39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5400000" algn="t" rotWithShape="0">
              <a:srgbClr val="E7E6E6">
                <a:lumMod val="50000"/>
                <a:alpha val="40000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kern="0" dirty="0">
                <a:solidFill>
                  <a:prstClr val="white"/>
                </a:solidFill>
                <a:effectLst>
                  <a:innerShdw blurRad="127000">
                    <a:prstClr val="white">
                      <a:lumMod val="50000"/>
                      <a:alpha val="85000"/>
                    </a:prstClr>
                  </a:innerShdw>
                </a:effectLst>
                <a:latin typeface="+mn-lt"/>
                <a:ea typeface="+mn-ea"/>
                <a:cs typeface="+mn-ea"/>
                <a:sym typeface="+mn-lt"/>
              </a:rPr>
              <a:t>2</a:t>
            </a:r>
            <a:endParaRPr lang="zh-CN" altLang="en-US" sz="5400" b="1" kern="0" dirty="0">
              <a:solidFill>
                <a:prstClr val="white"/>
              </a:solidFill>
              <a:effectLst>
                <a:innerShdw blurRad="127000">
                  <a:prstClr val="white">
                    <a:lumMod val="50000"/>
                    <a:alpha val="85000"/>
                  </a:prstClr>
                </a:inn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实施方案</a:t>
            </a: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9CC0A8A7-E802-4E68-BCF4-4DDDF1DED3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413" y="1034786"/>
            <a:ext cx="10414987" cy="427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主要工具：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rgbClr val="262626"/>
                </a:solidFill>
              </a:rPr>
              <a:t>二进制编辑器（</a:t>
            </a:r>
            <a:r>
              <a:rPr lang="en-US" altLang="zh-CN" sz="2400" dirty="0">
                <a:solidFill>
                  <a:srgbClr val="262626"/>
                </a:solidFill>
              </a:rPr>
              <a:t>Binary Editor</a:t>
            </a:r>
            <a:r>
              <a:rPr lang="zh-CN" altLang="en-US" sz="2400" dirty="0">
                <a:solidFill>
                  <a:srgbClr val="262626"/>
                </a:solidFill>
              </a:rPr>
              <a:t>）、</a:t>
            </a:r>
            <a:r>
              <a:rPr lang="en-US" altLang="zh-CN" sz="2400" dirty="0">
                <a:solidFill>
                  <a:srgbClr val="262626"/>
                </a:solidFill>
              </a:rPr>
              <a:t>QEMU</a:t>
            </a:r>
            <a:r>
              <a:rPr lang="zh-CN" altLang="en-US" sz="2400" dirty="0">
                <a:solidFill>
                  <a:srgbClr val="262626"/>
                </a:solidFill>
              </a:rPr>
              <a:t>模拟器、</a:t>
            </a:r>
            <a:r>
              <a:rPr lang="en-US" altLang="zh-CN" sz="2400" dirty="0">
                <a:solidFill>
                  <a:srgbClr val="262626"/>
                </a:solidFill>
              </a:rPr>
              <a:t>NASK</a:t>
            </a:r>
            <a:r>
              <a:rPr lang="zh-CN" altLang="en-US" sz="2400" dirty="0">
                <a:solidFill>
                  <a:srgbClr val="262626"/>
                </a:solidFill>
              </a:rPr>
              <a:t>汇编器、</a:t>
            </a:r>
            <a:r>
              <a:rPr lang="en-US" altLang="zh-CN" sz="2400" dirty="0" err="1">
                <a:solidFill>
                  <a:srgbClr val="262626"/>
                </a:solidFill>
              </a:rPr>
              <a:t>Makefile</a:t>
            </a:r>
            <a:r>
              <a:rPr lang="zh-CN" altLang="en-US" sz="2400" dirty="0">
                <a:solidFill>
                  <a:srgbClr val="262626"/>
                </a:solidFill>
              </a:rPr>
              <a:t>、</a:t>
            </a:r>
            <a:r>
              <a:rPr lang="en-US" altLang="zh-CN" sz="2400" dirty="0">
                <a:solidFill>
                  <a:srgbClr val="262626"/>
                </a:solidFill>
              </a:rPr>
              <a:t>C</a:t>
            </a:r>
            <a:r>
              <a:rPr lang="zh-CN" altLang="en-US" sz="2400" dirty="0">
                <a:solidFill>
                  <a:srgbClr val="262626"/>
                </a:solidFill>
              </a:rPr>
              <a:t>编译器等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实施方案：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rgbClr val="262626"/>
                </a:solidFill>
              </a:rPr>
              <a:t>查找论文和书籍，在</a:t>
            </a:r>
            <a:r>
              <a:rPr lang="en-US" altLang="zh-CN" sz="2400" dirty="0">
                <a:solidFill>
                  <a:srgbClr val="262626"/>
                </a:solidFill>
              </a:rPr>
              <a:t>Windows</a:t>
            </a:r>
            <a:r>
              <a:rPr lang="zh-CN" altLang="en-US" sz="2400" dirty="0">
                <a:solidFill>
                  <a:srgbClr val="262626"/>
                </a:solidFill>
              </a:rPr>
              <a:t>环境下利用相应开发工具，逐步搭建和完善操作系统功能，制作启动盘，最终能在</a:t>
            </a:r>
            <a:r>
              <a:rPr lang="en-US" altLang="zh-CN" sz="2400" dirty="0">
                <a:solidFill>
                  <a:srgbClr val="262626"/>
                </a:solidFill>
              </a:rPr>
              <a:t>QEMU</a:t>
            </a:r>
            <a:r>
              <a:rPr lang="zh-CN" altLang="en-US" sz="2400" dirty="0">
                <a:solidFill>
                  <a:srgbClr val="262626"/>
                </a:solidFill>
              </a:rPr>
              <a:t>模拟器上、裸机上运行启动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zh-CN" altLang="en-US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2906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技术特点</a:t>
            </a: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9CC0A8A7-E802-4E68-BCF4-4DDDF1DED3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413" y="1180836"/>
            <a:ext cx="9001125" cy="3794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舍弃</a:t>
            </a:r>
            <a:r>
              <a:rPr lang="en-US" altLang="zh-CN" sz="2400" dirty="0">
                <a:solidFill>
                  <a:srgbClr val="262626"/>
                </a:solidFill>
              </a:rPr>
              <a:t>Linux</a:t>
            </a:r>
            <a:r>
              <a:rPr lang="zh-CN" altLang="en-US" sz="2400" dirty="0">
                <a:solidFill>
                  <a:srgbClr val="262626"/>
                </a:solidFill>
              </a:rPr>
              <a:t>内核，从零开始搭建操作系统内核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深入</a:t>
            </a:r>
            <a:r>
              <a:rPr lang="en-US" altLang="zh-CN" sz="2400" dirty="0">
                <a:solidFill>
                  <a:srgbClr val="262626"/>
                </a:solidFill>
              </a:rPr>
              <a:t>CPU</a:t>
            </a:r>
            <a:r>
              <a:rPr lang="zh-CN" altLang="en-US" sz="2400" dirty="0">
                <a:solidFill>
                  <a:srgbClr val="262626"/>
                </a:solidFill>
              </a:rPr>
              <a:t>、内存、磁盘及操作系统的底层工作模式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62626"/>
                </a:solidFill>
              </a:rPr>
              <a:t>基本实现微小图形操作系统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262626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zh-CN" altLang="en-US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578573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参考书目</a:t>
            </a: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9CC0A8A7-E802-4E68-BCF4-4DDDF1DED3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863" y="1345936"/>
            <a:ext cx="9001125" cy="235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62626"/>
                </a:solidFill>
              </a:rPr>
              <a:t>《</a:t>
            </a:r>
            <a:r>
              <a:rPr lang="zh-CN" altLang="en-US" sz="2400" dirty="0">
                <a:solidFill>
                  <a:srgbClr val="262626"/>
                </a:solidFill>
              </a:rPr>
              <a:t>自己动手写操作系统</a:t>
            </a:r>
            <a:r>
              <a:rPr lang="en-US" altLang="zh-CN" sz="2400" dirty="0">
                <a:solidFill>
                  <a:srgbClr val="262626"/>
                </a:solidFill>
              </a:rPr>
              <a:t>》</a:t>
            </a:r>
            <a:r>
              <a:rPr lang="zh-CN" altLang="en-US" sz="2400" dirty="0">
                <a:solidFill>
                  <a:srgbClr val="262626"/>
                </a:solidFill>
              </a:rPr>
              <a:t>电子工业出版社 </a:t>
            </a:r>
            <a:r>
              <a:rPr lang="en-US" altLang="zh-CN" sz="2400" dirty="0">
                <a:solidFill>
                  <a:srgbClr val="262626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• </a:t>
            </a:r>
            <a:r>
              <a:rPr lang="zh-CN" altLang="en-US" sz="2400" dirty="0">
                <a:solidFill>
                  <a:srgbClr val="262626"/>
                </a:solidFill>
              </a:rPr>
              <a:t>于渊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62626"/>
                </a:solidFill>
              </a:rPr>
              <a:t>《30</a:t>
            </a:r>
            <a:r>
              <a:rPr lang="zh-CN" altLang="en-US" sz="2400" dirty="0">
                <a:solidFill>
                  <a:srgbClr val="262626"/>
                </a:solidFill>
              </a:rPr>
              <a:t>天自制操作系统</a:t>
            </a:r>
            <a:r>
              <a:rPr lang="en-US" altLang="zh-CN" sz="2400" dirty="0">
                <a:solidFill>
                  <a:srgbClr val="262626"/>
                </a:solidFill>
              </a:rPr>
              <a:t>》</a:t>
            </a:r>
            <a:r>
              <a:rPr lang="zh-CN" altLang="en-US" sz="2400" dirty="0">
                <a:solidFill>
                  <a:srgbClr val="262626"/>
                </a:solidFill>
              </a:rPr>
              <a:t>人民邮电出版社 </a:t>
            </a:r>
            <a:r>
              <a:rPr lang="en-US" altLang="zh-CN" sz="2400" dirty="0">
                <a:solidFill>
                  <a:srgbClr val="262626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• </a:t>
            </a:r>
            <a:r>
              <a:rPr lang="zh-CN" altLang="en-US" sz="2400" dirty="0">
                <a:solidFill>
                  <a:srgbClr val="262626"/>
                </a:solidFill>
              </a:rPr>
              <a:t>川和秀实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62626"/>
                </a:solidFill>
              </a:rPr>
              <a:t>《</a:t>
            </a:r>
            <a:r>
              <a:rPr lang="zh-CN" altLang="en-US" sz="2400" dirty="0">
                <a:solidFill>
                  <a:srgbClr val="262626"/>
                </a:solidFill>
              </a:rPr>
              <a:t>现代操作系统</a:t>
            </a:r>
            <a:r>
              <a:rPr lang="en-US" altLang="zh-CN" sz="2400" dirty="0">
                <a:solidFill>
                  <a:srgbClr val="262626"/>
                </a:solidFill>
              </a:rPr>
              <a:t>》</a:t>
            </a:r>
            <a:r>
              <a:rPr lang="zh-CN" altLang="en-US" sz="2400" dirty="0">
                <a:solidFill>
                  <a:srgbClr val="262626"/>
                </a:solidFill>
              </a:rPr>
              <a:t>机械工业出版社</a:t>
            </a:r>
            <a:r>
              <a:rPr lang="en-US" altLang="zh-CN" sz="2400" dirty="0">
                <a:solidFill>
                  <a:srgbClr val="262626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• </a:t>
            </a:r>
            <a:r>
              <a:rPr lang="en-US" altLang="zh-CN" sz="2400" dirty="0">
                <a:solidFill>
                  <a:srgbClr val="262626"/>
                </a:solidFill>
              </a:rPr>
              <a:t>Andrew </a:t>
            </a:r>
            <a:r>
              <a:rPr lang="en-US" altLang="zh-CN" sz="2400" dirty="0" err="1">
                <a:solidFill>
                  <a:srgbClr val="262626"/>
                </a:solidFill>
              </a:rPr>
              <a:t>S.Tanenbaum</a:t>
            </a:r>
            <a:endParaRPr lang="en-US" altLang="zh-CN" sz="2400" dirty="0">
              <a:solidFill>
                <a:srgbClr val="262626"/>
              </a:solidFill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62626"/>
              </a:solidFill>
            </a:endParaRPr>
          </a:p>
          <a:p>
            <a:pPr algn="just">
              <a:lnSpc>
                <a:spcPct val="130000"/>
              </a:lnSpc>
            </a:pPr>
            <a:endParaRPr lang="zh-CN" altLang="en-US" sz="24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900271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heme/theme1.xml><?xml version="1.0" encoding="utf-8"?>
<a:theme xmlns:a="http://schemas.openxmlformats.org/drawingml/2006/main" name="1_Office 主题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1775</TotalTime>
  <Words>1469</Words>
  <Application>Microsoft Office PowerPoint</Application>
  <PresentationFormat>宽屏</PresentationFormat>
  <Paragraphs>110</Paragraphs>
  <Slides>12</Slides>
  <Notes>12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微软雅黑</vt:lpstr>
      <vt:lpstr>微软雅黑 Light</vt:lpstr>
      <vt:lpstr>Arial</vt:lpstr>
      <vt:lpstr>Century Gothic</vt:lpstr>
      <vt:lpstr>1_Office 主题​​</vt:lpstr>
      <vt:lpstr>Microsoft Excel 97-2003 Worksheet</vt:lpstr>
      <vt:lpstr>计算机微型GUI操作系统实现</vt:lpstr>
      <vt:lpstr>目录</vt:lpstr>
      <vt:lpstr>PowerPoint 演示文稿</vt:lpstr>
      <vt:lpstr>选题任务——用C语言、汇编语言实现一个微图形操作系统</vt:lpstr>
      <vt:lpstr>选题任务——用C语言、汇编语言实现一个微图形操作系统</vt:lpstr>
      <vt:lpstr>PowerPoint 演示文稿</vt:lpstr>
      <vt:lpstr>实施方案</vt:lpstr>
      <vt:lpstr>技术特点</vt:lpstr>
      <vt:lpstr>参考书目</vt:lpstr>
      <vt:lpstr>PowerPoint 演示文稿</vt:lpstr>
      <vt:lpstr>阶段性目标规划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北京理工大学 毕业设计论文答辩模板</dc:title>
  <dc:creator>0 Mohism</dc:creator>
  <cp:lastModifiedBy>W a y M i l k y</cp:lastModifiedBy>
  <cp:revision>101</cp:revision>
  <dcterms:created xsi:type="dcterms:W3CDTF">2021-05-10T07:53:00Z</dcterms:created>
  <dcterms:modified xsi:type="dcterms:W3CDTF">2022-02-28T14:06:05Z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